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2" r:id="rId2"/>
    <p:sldId id="258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99" r:id="rId14"/>
    <p:sldId id="300" r:id="rId15"/>
    <p:sldId id="267" r:id="rId16"/>
    <p:sldId id="269" r:id="rId17"/>
    <p:sldId id="293" r:id="rId18"/>
    <p:sldId id="270" r:id="rId19"/>
    <p:sldId id="268" r:id="rId20"/>
    <p:sldId id="301" r:id="rId21"/>
    <p:sldId id="271" r:id="rId22"/>
    <p:sldId id="302" r:id="rId23"/>
    <p:sldId id="277" r:id="rId24"/>
    <p:sldId id="278" r:id="rId25"/>
    <p:sldId id="279" r:id="rId26"/>
    <p:sldId id="275" r:id="rId27"/>
    <p:sldId id="281" r:id="rId28"/>
    <p:sldId id="294" r:id="rId29"/>
    <p:sldId id="295" r:id="rId30"/>
    <p:sldId id="296" r:id="rId31"/>
    <p:sldId id="280" r:id="rId32"/>
    <p:sldId id="282" r:id="rId33"/>
    <p:sldId id="283" r:id="rId34"/>
    <p:sldId id="284" r:id="rId35"/>
    <p:sldId id="285" r:id="rId36"/>
    <p:sldId id="286" r:id="rId37"/>
    <p:sldId id="304" r:id="rId38"/>
    <p:sldId id="287" r:id="rId39"/>
    <p:sldId id="297" r:id="rId40"/>
    <p:sldId id="272" r:id="rId41"/>
    <p:sldId id="273" r:id="rId42"/>
    <p:sldId id="290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4200"/>
    <a:srgbClr val="F1EEED"/>
    <a:srgbClr val="617B31"/>
    <a:srgbClr val="A9C773"/>
    <a:srgbClr val="A3BFBE"/>
    <a:srgbClr val="75857C"/>
    <a:srgbClr val="306475"/>
    <a:srgbClr val="697068"/>
    <a:srgbClr val="1D3078"/>
    <a:srgbClr val="65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39FF6-49C0-45B4-B823-1260D348A082}" v="694" dt="2026-02-11T11:51:21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landa Desarme" userId="da06884b4d1911c2" providerId="LiveId" clId="{5337F8F3-258D-4E2C-A0C0-BF22A4DD3A74}"/>
    <pc:docChg chg="undo redo custSel modSld">
      <pc:chgData name="Yolanda Desarme" userId="da06884b4d1911c2" providerId="LiveId" clId="{5337F8F3-258D-4E2C-A0C0-BF22A4DD3A74}" dt="2026-02-11T11:51:53.804" v="811" actId="14100"/>
      <pc:docMkLst>
        <pc:docMk/>
      </pc:docMkLst>
      <pc:sldChg chg="modSp mod modAnim">
        <pc:chgData name="Yolanda Desarme" userId="da06884b4d1911c2" providerId="LiveId" clId="{5337F8F3-258D-4E2C-A0C0-BF22A4DD3A74}" dt="2026-02-11T10:50:33.287" v="546" actId="20577"/>
        <pc:sldMkLst>
          <pc:docMk/>
          <pc:sldMk cId="3847845939" sldId="258"/>
        </pc:sldMkLst>
        <pc:spChg chg="mod">
          <ac:chgData name="Yolanda Desarme" userId="da06884b4d1911c2" providerId="LiveId" clId="{5337F8F3-258D-4E2C-A0C0-BF22A4DD3A74}" dt="2026-02-11T10:50:33.287" v="546" actId="20577"/>
          <ac:spMkLst>
            <pc:docMk/>
            <pc:sldMk cId="3847845939" sldId="258"/>
            <ac:spMk id="2" creationId="{7746C6FB-9F4B-23B5-2C75-F0A2BD187251}"/>
          </ac:spMkLst>
        </pc:spChg>
        <pc:spChg chg="mod">
          <ac:chgData name="Yolanda Desarme" userId="da06884b4d1911c2" providerId="LiveId" clId="{5337F8F3-258D-4E2C-A0C0-BF22A4DD3A74}" dt="2026-02-11T10:49:30.439" v="526" actId="20577"/>
          <ac:spMkLst>
            <pc:docMk/>
            <pc:sldMk cId="3847845939" sldId="258"/>
            <ac:spMk id="6" creationId="{CE87A492-1C38-0641-A22B-723D2B36DA1D}"/>
          </ac:spMkLst>
        </pc:spChg>
        <pc:picChg chg="mod">
          <ac:chgData name="Yolanda Desarme" userId="da06884b4d1911c2" providerId="LiveId" clId="{5337F8F3-258D-4E2C-A0C0-BF22A4DD3A74}" dt="2026-02-10T14:51:34.181" v="1" actId="14100"/>
          <ac:picMkLst>
            <pc:docMk/>
            <pc:sldMk cId="3847845939" sldId="258"/>
            <ac:picMk id="10" creationId="{A64B2489-ABD4-16E7-488A-5F4B118A15E3}"/>
          </ac:picMkLst>
        </pc:picChg>
      </pc:sldChg>
      <pc:sldChg chg="modSp mod modAnim">
        <pc:chgData name="Yolanda Desarme" userId="da06884b4d1911c2" providerId="LiveId" clId="{5337F8F3-258D-4E2C-A0C0-BF22A4DD3A74}" dt="2026-02-11T10:54:42.575" v="550" actId="255"/>
        <pc:sldMkLst>
          <pc:docMk/>
          <pc:sldMk cId="1376518367" sldId="259"/>
        </pc:sldMkLst>
        <pc:spChg chg="mod">
          <ac:chgData name="Yolanda Desarme" userId="da06884b4d1911c2" providerId="LiveId" clId="{5337F8F3-258D-4E2C-A0C0-BF22A4DD3A74}" dt="2026-02-11T10:54:42.575" v="550" actId="255"/>
          <ac:spMkLst>
            <pc:docMk/>
            <pc:sldMk cId="1376518367" sldId="259"/>
            <ac:spMk id="2" creationId="{5E35C779-6127-D2F8-F14E-10C1448F93FD}"/>
          </ac:spMkLst>
        </pc:spChg>
        <pc:spChg chg="mod">
          <ac:chgData name="Yolanda Desarme" userId="da06884b4d1911c2" providerId="LiveId" clId="{5337F8F3-258D-4E2C-A0C0-BF22A4DD3A74}" dt="2026-02-11T00:35:03.427" v="13" actId="1076"/>
          <ac:spMkLst>
            <pc:docMk/>
            <pc:sldMk cId="1376518367" sldId="259"/>
            <ac:spMk id="9" creationId="{C6B06DCD-23DA-D157-B02A-F525C8DB70D2}"/>
          </ac:spMkLst>
        </pc:spChg>
      </pc:sldChg>
      <pc:sldChg chg="modSp mod">
        <pc:chgData name="Yolanda Desarme" userId="da06884b4d1911c2" providerId="LiveId" clId="{5337F8F3-258D-4E2C-A0C0-BF22A4DD3A74}" dt="2026-02-11T11:03:07.848" v="563" actId="1076"/>
        <pc:sldMkLst>
          <pc:docMk/>
          <pc:sldMk cId="1020608569" sldId="260"/>
        </pc:sldMkLst>
        <pc:spChg chg="mod">
          <ac:chgData name="Yolanda Desarme" userId="da06884b4d1911c2" providerId="LiveId" clId="{5337F8F3-258D-4E2C-A0C0-BF22A4DD3A74}" dt="2026-02-11T11:03:01.426" v="562" actId="1076"/>
          <ac:spMkLst>
            <pc:docMk/>
            <pc:sldMk cId="1020608569" sldId="260"/>
            <ac:spMk id="2" creationId="{CBE9DC97-28D8-97E8-7999-ABE7A850765E}"/>
          </ac:spMkLst>
        </pc:spChg>
        <pc:spChg chg="mod">
          <ac:chgData name="Yolanda Desarme" userId="da06884b4d1911c2" providerId="LiveId" clId="{5337F8F3-258D-4E2C-A0C0-BF22A4DD3A74}" dt="2026-02-11T11:03:07.848" v="563" actId="1076"/>
          <ac:spMkLst>
            <pc:docMk/>
            <pc:sldMk cId="1020608569" sldId="260"/>
            <ac:spMk id="3" creationId="{402CDE28-18EC-D095-1C58-1B1EEC8D377D}"/>
          </ac:spMkLst>
        </pc:spChg>
      </pc:sldChg>
      <pc:sldChg chg="modSp mod">
        <pc:chgData name="Yolanda Desarme" userId="da06884b4d1911c2" providerId="LiveId" clId="{5337F8F3-258D-4E2C-A0C0-BF22A4DD3A74}" dt="2026-02-11T11:04:36.514" v="568" actId="14100"/>
        <pc:sldMkLst>
          <pc:docMk/>
          <pc:sldMk cId="825790240" sldId="261"/>
        </pc:sldMkLst>
        <pc:spChg chg="mod">
          <ac:chgData name="Yolanda Desarme" userId="da06884b4d1911c2" providerId="LiveId" clId="{5337F8F3-258D-4E2C-A0C0-BF22A4DD3A74}" dt="2026-02-11T11:04:36.514" v="568" actId="14100"/>
          <ac:spMkLst>
            <pc:docMk/>
            <pc:sldMk cId="825790240" sldId="261"/>
            <ac:spMk id="2" creationId="{E413BC54-FFB0-F661-B2D0-40C1DCECAE2A}"/>
          </ac:spMkLst>
        </pc:spChg>
        <pc:spChg chg="mod">
          <ac:chgData name="Yolanda Desarme" userId="da06884b4d1911c2" providerId="LiveId" clId="{5337F8F3-258D-4E2C-A0C0-BF22A4DD3A74}" dt="2026-02-11T11:04:01.775" v="566" actId="1076"/>
          <ac:spMkLst>
            <pc:docMk/>
            <pc:sldMk cId="825790240" sldId="261"/>
            <ac:spMk id="3" creationId="{7FC43FFC-BEB5-3250-113E-48464D70AFBF}"/>
          </ac:spMkLst>
        </pc:spChg>
      </pc:sldChg>
      <pc:sldChg chg="modSp mod">
        <pc:chgData name="Yolanda Desarme" userId="da06884b4d1911c2" providerId="LiveId" clId="{5337F8F3-258D-4E2C-A0C0-BF22A4DD3A74}" dt="2026-02-11T11:09:20.625" v="574" actId="20577"/>
        <pc:sldMkLst>
          <pc:docMk/>
          <pc:sldMk cId="1392551562" sldId="262"/>
        </pc:sldMkLst>
        <pc:spChg chg="mod">
          <ac:chgData name="Yolanda Desarme" userId="da06884b4d1911c2" providerId="LiveId" clId="{5337F8F3-258D-4E2C-A0C0-BF22A4DD3A74}" dt="2026-02-11T11:09:20.625" v="574" actId="20577"/>
          <ac:spMkLst>
            <pc:docMk/>
            <pc:sldMk cId="1392551562" sldId="262"/>
            <ac:spMk id="2" creationId="{F07D082E-CA35-A471-D96F-21CF271A32E0}"/>
          </ac:spMkLst>
        </pc:spChg>
        <pc:spChg chg="mod">
          <ac:chgData name="Yolanda Desarme" userId="da06884b4d1911c2" providerId="LiveId" clId="{5337F8F3-258D-4E2C-A0C0-BF22A4DD3A74}" dt="2026-02-11T11:07:00.527" v="573" actId="1076"/>
          <ac:spMkLst>
            <pc:docMk/>
            <pc:sldMk cId="1392551562" sldId="262"/>
            <ac:spMk id="3" creationId="{3C97134D-660C-78DC-6374-59AEEB80A368}"/>
          </ac:spMkLst>
        </pc:spChg>
      </pc:sldChg>
      <pc:sldChg chg="modSp mod modAnim">
        <pc:chgData name="Yolanda Desarme" userId="da06884b4d1911c2" providerId="LiveId" clId="{5337F8F3-258D-4E2C-A0C0-BF22A4DD3A74}" dt="2026-02-11T11:16:23.782" v="598" actId="1076"/>
        <pc:sldMkLst>
          <pc:docMk/>
          <pc:sldMk cId="3585398127" sldId="263"/>
        </pc:sldMkLst>
        <pc:spChg chg="mod">
          <ac:chgData name="Yolanda Desarme" userId="da06884b4d1911c2" providerId="LiveId" clId="{5337F8F3-258D-4E2C-A0C0-BF22A4DD3A74}" dt="2026-02-11T11:16:17.204" v="597" actId="20577"/>
          <ac:spMkLst>
            <pc:docMk/>
            <pc:sldMk cId="3585398127" sldId="263"/>
            <ac:spMk id="2" creationId="{F4D9F8EF-C70F-B7CB-6996-5DDEC802AA73}"/>
          </ac:spMkLst>
        </pc:spChg>
        <pc:spChg chg="mod">
          <ac:chgData name="Yolanda Desarme" userId="da06884b4d1911c2" providerId="LiveId" clId="{5337F8F3-258D-4E2C-A0C0-BF22A4DD3A74}" dt="2026-02-11T11:16:23.782" v="598" actId="1076"/>
          <ac:spMkLst>
            <pc:docMk/>
            <pc:sldMk cId="3585398127" sldId="263"/>
            <ac:spMk id="3" creationId="{ABD32895-1534-B7D2-659C-DEA5F9B5BCE3}"/>
          </ac:spMkLst>
        </pc:spChg>
        <pc:spChg chg="mod">
          <ac:chgData name="Yolanda Desarme" userId="da06884b4d1911c2" providerId="LiveId" clId="{5337F8F3-258D-4E2C-A0C0-BF22A4DD3A74}" dt="2026-02-11T00:46:44.977" v="34"/>
          <ac:spMkLst>
            <pc:docMk/>
            <pc:sldMk cId="3585398127" sldId="263"/>
            <ac:spMk id="5" creationId="{49870856-86B2-8EB1-7DA6-6BB6786CFE94}"/>
          </ac:spMkLst>
        </pc:spChg>
      </pc:sldChg>
      <pc:sldChg chg="modSp mod">
        <pc:chgData name="Yolanda Desarme" userId="da06884b4d1911c2" providerId="LiveId" clId="{5337F8F3-258D-4E2C-A0C0-BF22A4DD3A74}" dt="2026-02-11T11:17:25.977" v="603" actId="1076"/>
        <pc:sldMkLst>
          <pc:docMk/>
          <pc:sldMk cId="3303566776" sldId="264"/>
        </pc:sldMkLst>
        <pc:spChg chg="mod">
          <ac:chgData name="Yolanda Desarme" userId="da06884b4d1911c2" providerId="LiveId" clId="{5337F8F3-258D-4E2C-A0C0-BF22A4DD3A74}" dt="2026-02-11T11:17:21.987" v="602" actId="1076"/>
          <ac:spMkLst>
            <pc:docMk/>
            <pc:sldMk cId="3303566776" sldId="264"/>
            <ac:spMk id="2" creationId="{6D5B859F-4F62-9276-545B-AD1EE5B08E6B}"/>
          </ac:spMkLst>
        </pc:spChg>
        <pc:spChg chg="mod">
          <ac:chgData name="Yolanda Desarme" userId="da06884b4d1911c2" providerId="LiveId" clId="{5337F8F3-258D-4E2C-A0C0-BF22A4DD3A74}" dt="2026-02-11T11:17:25.977" v="603" actId="1076"/>
          <ac:spMkLst>
            <pc:docMk/>
            <pc:sldMk cId="3303566776" sldId="264"/>
            <ac:spMk id="3" creationId="{73950EFE-CCAD-85F0-A507-D71C3CC6AFC6}"/>
          </ac:spMkLst>
        </pc:spChg>
      </pc:sldChg>
      <pc:sldChg chg="modSp mod">
        <pc:chgData name="Yolanda Desarme" userId="da06884b4d1911c2" providerId="LiveId" clId="{5337F8F3-258D-4E2C-A0C0-BF22A4DD3A74}" dt="2026-02-11T11:18:42.288" v="611" actId="1076"/>
        <pc:sldMkLst>
          <pc:docMk/>
          <pc:sldMk cId="197073702" sldId="265"/>
        </pc:sldMkLst>
        <pc:spChg chg="mod">
          <ac:chgData name="Yolanda Desarme" userId="da06884b4d1911c2" providerId="LiveId" clId="{5337F8F3-258D-4E2C-A0C0-BF22A4DD3A74}" dt="2026-02-11T11:18:30.610" v="610" actId="6549"/>
          <ac:spMkLst>
            <pc:docMk/>
            <pc:sldMk cId="197073702" sldId="265"/>
            <ac:spMk id="2" creationId="{7D4ECA0E-EC48-0768-C721-B6D0565A1B6E}"/>
          </ac:spMkLst>
        </pc:spChg>
        <pc:spChg chg="mod">
          <ac:chgData name="Yolanda Desarme" userId="da06884b4d1911c2" providerId="LiveId" clId="{5337F8F3-258D-4E2C-A0C0-BF22A4DD3A74}" dt="2026-02-11T11:18:42.288" v="611" actId="1076"/>
          <ac:spMkLst>
            <pc:docMk/>
            <pc:sldMk cId="197073702" sldId="265"/>
            <ac:spMk id="3" creationId="{7E5CE6BC-EF59-A26F-3C3D-EE367FC01827}"/>
          </ac:spMkLst>
        </pc:spChg>
      </pc:sldChg>
      <pc:sldChg chg="modSp mod">
        <pc:chgData name="Yolanda Desarme" userId="da06884b4d1911c2" providerId="LiveId" clId="{5337F8F3-258D-4E2C-A0C0-BF22A4DD3A74}" dt="2026-02-11T11:20:12.035" v="629" actId="14100"/>
        <pc:sldMkLst>
          <pc:docMk/>
          <pc:sldMk cId="371356711" sldId="266"/>
        </pc:sldMkLst>
        <pc:spChg chg="mod">
          <ac:chgData name="Yolanda Desarme" userId="da06884b4d1911c2" providerId="LiveId" clId="{5337F8F3-258D-4E2C-A0C0-BF22A4DD3A74}" dt="2026-02-11T11:20:12.035" v="629" actId="14100"/>
          <ac:spMkLst>
            <pc:docMk/>
            <pc:sldMk cId="371356711" sldId="266"/>
            <ac:spMk id="2" creationId="{BEF2C8D5-A69A-2129-3FF5-CC3770C33ADE}"/>
          </ac:spMkLst>
        </pc:spChg>
        <pc:spChg chg="mod">
          <ac:chgData name="Yolanda Desarme" userId="da06884b4d1911c2" providerId="LiveId" clId="{5337F8F3-258D-4E2C-A0C0-BF22A4DD3A74}" dt="2026-02-11T00:53:08.049" v="78" actId="6549"/>
          <ac:spMkLst>
            <pc:docMk/>
            <pc:sldMk cId="371356711" sldId="266"/>
            <ac:spMk id="3" creationId="{42F7C469-CCED-4C7B-815B-084834EC1977}"/>
          </ac:spMkLst>
        </pc:spChg>
      </pc:sldChg>
      <pc:sldChg chg="modSp mod">
        <pc:chgData name="Yolanda Desarme" userId="da06884b4d1911c2" providerId="LiveId" clId="{5337F8F3-258D-4E2C-A0C0-BF22A4DD3A74}" dt="2026-02-11T11:26:00.539" v="654" actId="6549"/>
        <pc:sldMkLst>
          <pc:docMk/>
          <pc:sldMk cId="1271178481" sldId="267"/>
        </pc:sldMkLst>
        <pc:spChg chg="mod">
          <ac:chgData name="Yolanda Desarme" userId="da06884b4d1911c2" providerId="LiveId" clId="{5337F8F3-258D-4E2C-A0C0-BF22A4DD3A74}" dt="2026-02-11T11:26:00.539" v="654" actId="6549"/>
          <ac:spMkLst>
            <pc:docMk/>
            <pc:sldMk cId="1271178481" sldId="267"/>
            <ac:spMk id="2" creationId="{74ABD6F5-20A3-4F71-DCDB-F3E120B80361}"/>
          </ac:spMkLst>
        </pc:spChg>
        <pc:spChg chg="mod">
          <ac:chgData name="Yolanda Desarme" userId="da06884b4d1911c2" providerId="LiveId" clId="{5337F8F3-258D-4E2C-A0C0-BF22A4DD3A74}" dt="2026-02-11T11:25:56.135" v="653" actId="1076"/>
          <ac:spMkLst>
            <pc:docMk/>
            <pc:sldMk cId="1271178481" sldId="267"/>
            <ac:spMk id="3" creationId="{A81D0093-CF2A-F592-565D-F262B9AFBB15}"/>
          </ac:spMkLst>
        </pc:spChg>
      </pc:sldChg>
      <pc:sldChg chg="modSp mod">
        <pc:chgData name="Yolanda Desarme" userId="da06884b4d1911c2" providerId="LiveId" clId="{5337F8F3-258D-4E2C-A0C0-BF22A4DD3A74}" dt="2026-02-11T11:28:33.121" v="674" actId="1076"/>
        <pc:sldMkLst>
          <pc:docMk/>
          <pc:sldMk cId="3015476292" sldId="268"/>
        </pc:sldMkLst>
        <pc:spChg chg="mod">
          <ac:chgData name="Yolanda Desarme" userId="da06884b4d1911c2" providerId="LiveId" clId="{5337F8F3-258D-4E2C-A0C0-BF22A4DD3A74}" dt="2026-02-11T11:28:29.227" v="673" actId="1076"/>
          <ac:spMkLst>
            <pc:docMk/>
            <pc:sldMk cId="3015476292" sldId="268"/>
            <ac:spMk id="2" creationId="{7389FBB7-DCDD-20D8-FE85-E9923D03B77A}"/>
          </ac:spMkLst>
        </pc:spChg>
        <pc:spChg chg="mod">
          <ac:chgData name="Yolanda Desarme" userId="da06884b4d1911c2" providerId="LiveId" clId="{5337F8F3-258D-4E2C-A0C0-BF22A4DD3A74}" dt="2026-02-11T11:28:33.121" v="674" actId="1076"/>
          <ac:spMkLst>
            <pc:docMk/>
            <pc:sldMk cId="3015476292" sldId="268"/>
            <ac:spMk id="3" creationId="{7D7CC395-62A5-AA36-24A1-5C8245DB1789}"/>
          </ac:spMkLst>
        </pc:spChg>
        <pc:spChg chg="mod">
          <ac:chgData name="Yolanda Desarme" userId="da06884b4d1911c2" providerId="LiveId" clId="{5337F8F3-258D-4E2C-A0C0-BF22A4DD3A74}" dt="2026-02-11T01:14:12.617" v="159"/>
          <ac:spMkLst>
            <pc:docMk/>
            <pc:sldMk cId="3015476292" sldId="268"/>
            <ac:spMk id="4" creationId="{4CBB4713-B811-5FB2-CC00-51882CE01B43}"/>
          </ac:spMkLst>
        </pc:spChg>
      </pc:sldChg>
      <pc:sldChg chg="modSp mod">
        <pc:chgData name="Yolanda Desarme" userId="da06884b4d1911c2" providerId="LiveId" clId="{5337F8F3-258D-4E2C-A0C0-BF22A4DD3A74}" dt="2026-02-11T11:26:47.197" v="657" actId="20577"/>
        <pc:sldMkLst>
          <pc:docMk/>
          <pc:sldMk cId="1777180378" sldId="269"/>
        </pc:sldMkLst>
        <pc:spChg chg="mod">
          <ac:chgData name="Yolanda Desarme" userId="da06884b4d1911c2" providerId="LiveId" clId="{5337F8F3-258D-4E2C-A0C0-BF22A4DD3A74}" dt="2026-02-11T11:26:15.306" v="655" actId="255"/>
          <ac:spMkLst>
            <pc:docMk/>
            <pc:sldMk cId="1777180378" sldId="269"/>
            <ac:spMk id="2" creationId="{E5F17375-4BC3-8BA0-DAC1-1B47AEE5AD68}"/>
          </ac:spMkLst>
        </pc:spChg>
        <pc:spChg chg="mod">
          <ac:chgData name="Yolanda Desarme" userId="da06884b4d1911c2" providerId="LiveId" clId="{5337F8F3-258D-4E2C-A0C0-BF22A4DD3A74}" dt="2026-02-11T11:26:47.197" v="657" actId="20577"/>
          <ac:spMkLst>
            <pc:docMk/>
            <pc:sldMk cId="1777180378" sldId="269"/>
            <ac:spMk id="3" creationId="{A6E743BA-BBE6-3D5C-5A84-D8D64EC12BD2}"/>
          </ac:spMkLst>
        </pc:spChg>
        <pc:picChg chg="mod">
          <ac:chgData name="Yolanda Desarme" userId="da06884b4d1911c2" providerId="LiveId" clId="{5337F8F3-258D-4E2C-A0C0-BF22A4DD3A74}" dt="2026-02-11T01:06:14.930" v="139" actId="14100"/>
          <ac:picMkLst>
            <pc:docMk/>
            <pc:sldMk cId="1777180378" sldId="269"/>
            <ac:picMk id="8" creationId="{52F891ED-8F30-3A8C-1C63-172F8CF4ED85}"/>
          </ac:picMkLst>
        </pc:picChg>
      </pc:sldChg>
      <pc:sldChg chg="modSp mod">
        <pc:chgData name="Yolanda Desarme" userId="da06884b4d1911c2" providerId="LiveId" clId="{5337F8F3-258D-4E2C-A0C0-BF22A4DD3A74}" dt="2026-02-11T01:13:07.272" v="158" actId="20577"/>
        <pc:sldMkLst>
          <pc:docMk/>
          <pc:sldMk cId="1933973250" sldId="270"/>
        </pc:sldMkLst>
        <pc:spChg chg="mod">
          <ac:chgData name="Yolanda Desarme" userId="da06884b4d1911c2" providerId="LiveId" clId="{5337F8F3-258D-4E2C-A0C0-BF22A4DD3A74}" dt="2026-02-11T01:13:07.272" v="158" actId="20577"/>
          <ac:spMkLst>
            <pc:docMk/>
            <pc:sldMk cId="1933973250" sldId="270"/>
            <ac:spMk id="3" creationId="{B3195A19-4511-7407-3FD5-E69106591275}"/>
          </ac:spMkLst>
        </pc:spChg>
        <pc:spChg chg="mod">
          <ac:chgData name="Yolanda Desarme" userId="da06884b4d1911c2" providerId="LiveId" clId="{5337F8F3-258D-4E2C-A0C0-BF22A4DD3A74}" dt="2026-02-11T01:12:48.726" v="149" actId="1076"/>
          <ac:spMkLst>
            <pc:docMk/>
            <pc:sldMk cId="1933973250" sldId="270"/>
            <ac:spMk id="4" creationId="{88A2BFF7-1421-6E8E-85E8-1B97A3C53198}"/>
          </ac:spMkLst>
        </pc:spChg>
      </pc:sldChg>
      <pc:sldChg chg="modSp mod">
        <pc:chgData name="Yolanda Desarme" userId="da06884b4d1911c2" providerId="LiveId" clId="{5337F8F3-258D-4E2C-A0C0-BF22A4DD3A74}" dt="2026-02-11T11:29:38.677" v="678" actId="255"/>
        <pc:sldMkLst>
          <pc:docMk/>
          <pc:sldMk cId="3028593069" sldId="271"/>
        </pc:sldMkLst>
        <pc:spChg chg="mod">
          <ac:chgData name="Yolanda Desarme" userId="da06884b4d1911c2" providerId="LiveId" clId="{5337F8F3-258D-4E2C-A0C0-BF22A4DD3A74}" dt="2026-02-11T11:29:38.677" v="678" actId="255"/>
          <ac:spMkLst>
            <pc:docMk/>
            <pc:sldMk cId="3028593069" sldId="271"/>
            <ac:spMk id="2" creationId="{CD8D7892-F06D-56BE-1D30-F9FAF6059668}"/>
          </ac:spMkLst>
        </pc:spChg>
        <pc:spChg chg="mod">
          <ac:chgData name="Yolanda Desarme" userId="da06884b4d1911c2" providerId="LiveId" clId="{5337F8F3-258D-4E2C-A0C0-BF22A4DD3A74}" dt="2026-02-11T01:18:12.949" v="182" actId="1076"/>
          <ac:spMkLst>
            <pc:docMk/>
            <pc:sldMk cId="3028593069" sldId="271"/>
            <ac:spMk id="3" creationId="{5409AC32-2A3E-EA56-C002-6424583125EB}"/>
          </ac:spMkLst>
        </pc:spChg>
      </pc:sldChg>
      <pc:sldChg chg="modSp mod">
        <pc:chgData name="Yolanda Desarme" userId="da06884b4d1911c2" providerId="LiveId" clId="{5337F8F3-258D-4E2C-A0C0-BF22A4DD3A74}" dt="2026-02-11T11:51:34.198" v="810" actId="14100"/>
        <pc:sldMkLst>
          <pc:docMk/>
          <pc:sldMk cId="569074832" sldId="272"/>
        </pc:sldMkLst>
        <pc:spChg chg="mod">
          <ac:chgData name="Yolanda Desarme" userId="da06884b4d1911c2" providerId="LiveId" clId="{5337F8F3-258D-4E2C-A0C0-BF22A4DD3A74}" dt="2026-02-11T11:51:34.198" v="810" actId="14100"/>
          <ac:spMkLst>
            <pc:docMk/>
            <pc:sldMk cId="569074832" sldId="272"/>
            <ac:spMk id="2" creationId="{8161A2C9-0915-5069-85E8-F53036D9599C}"/>
          </ac:spMkLst>
        </pc:spChg>
      </pc:sldChg>
      <pc:sldChg chg="modSp mod">
        <pc:chgData name="Yolanda Desarme" userId="da06884b4d1911c2" providerId="LiveId" clId="{5337F8F3-258D-4E2C-A0C0-BF22A4DD3A74}" dt="2026-02-11T11:51:53.804" v="811" actId="14100"/>
        <pc:sldMkLst>
          <pc:docMk/>
          <pc:sldMk cId="978599330" sldId="273"/>
        </pc:sldMkLst>
        <pc:spChg chg="mod">
          <ac:chgData name="Yolanda Desarme" userId="da06884b4d1911c2" providerId="LiveId" clId="{5337F8F3-258D-4E2C-A0C0-BF22A4DD3A74}" dt="2026-02-11T11:51:53.804" v="811" actId="14100"/>
          <ac:spMkLst>
            <pc:docMk/>
            <pc:sldMk cId="978599330" sldId="273"/>
            <ac:spMk id="2" creationId="{B4D03985-8F52-9F1B-9BD4-4E3D4B05E157}"/>
          </ac:spMkLst>
        </pc:spChg>
      </pc:sldChg>
      <pc:sldChg chg="modSp mod modAnim">
        <pc:chgData name="Yolanda Desarme" userId="da06884b4d1911c2" providerId="LiveId" clId="{5337F8F3-258D-4E2C-A0C0-BF22A4DD3A74}" dt="2026-02-11T11:33:58.049" v="704" actId="1076"/>
        <pc:sldMkLst>
          <pc:docMk/>
          <pc:sldMk cId="3583425508" sldId="275"/>
        </pc:sldMkLst>
        <pc:spChg chg="mod">
          <ac:chgData name="Yolanda Desarme" userId="da06884b4d1911c2" providerId="LiveId" clId="{5337F8F3-258D-4E2C-A0C0-BF22A4DD3A74}" dt="2026-02-11T11:33:53.875" v="703" actId="1076"/>
          <ac:spMkLst>
            <pc:docMk/>
            <pc:sldMk cId="3583425508" sldId="275"/>
            <ac:spMk id="2" creationId="{B444381B-2B60-52A6-8860-9C63566E4555}"/>
          </ac:spMkLst>
        </pc:spChg>
        <pc:spChg chg="mod">
          <ac:chgData name="Yolanda Desarme" userId="da06884b4d1911c2" providerId="LiveId" clId="{5337F8F3-258D-4E2C-A0C0-BF22A4DD3A74}" dt="2026-02-11T11:33:58.049" v="704" actId="1076"/>
          <ac:spMkLst>
            <pc:docMk/>
            <pc:sldMk cId="3583425508" sldId="275"/>
            <ac:spMk id="3" creationId="{BF0C45D7-6CA9-B44F-DA81-361F5322E809}"/>
          </ac:spMkLst>
        </pc:spChg>
      </pc:sldChg>
      <pc:sldChg chg="modSp mod">
        <pc:chgData name="Yolanda Desarme" userId="da06884b4d1911c2" providerId="LiveId" clId="{5337F8F3-258D-4E2C-A0C0-BF22A4DD3A74}" dt="2026-02-11T11:31:11.216" v="683" actId="255"/>
        <pc:sldMkLst>
          <pc:docMk/>
          <pc:sldMk cId="4078021975" sldId="277"/>
        </pc:sldMkLst>
        <pc:spChg chg="mod">
          <ac:chgData name="Yolanda Desarme" userId="da06884b4d1911c2" providerId="LiveId" clId="{5337F8F3-258D-4E2C-A0C0-BF22A4DD3A74}" dt="2026-02-11T11:31:11.216" v="683" actId="255"/>
          <ac:spMkLst>
            <pc:docMk/>
            <pc:sldMk cId="4078021975" sldId="277"/>
            <ac:spMk id="2" creationId="{5DAFE7D3-776C-C81B-32D5-E86D7CAD8583}"/>
          </ac:spMkLst>
        </pc:spChg>
        <pc:spChg chg="mod">
          <ac:chgData name="Yolanda Desarme" userId="da06884b4d1911c2" providerId="LiveId" clId="{5337F8F3-258D-4E2C-A0C0-BF22A4DD3A74}" dt="2026-02-11T01:21:09.824" v="213" actId="14100"/>
          <ac:spMkLst>
            <pc:docMk/>
            <pc:sldMk cId="4078021975" sldId="277"/>
            <ac:spMk id="3" creationId="{A3D43AF1-10D2-9100-52DF-08382455FF0B}"/>
          </ac:spMkLst>
        </pc:spChg>
      </pc:sldChg>
      <pc:sldChg chg="modSp mod modAnim">
        <pc:chgData name="Yolanda Desarme" userId="da06884b4d1911c2" providerId="LiveId" clId="{5337F8F3-258D-4E2C-A0C0-BF22A4DD3A74}" dt="2026-02-11T11:31:53.704" v="686" actId="1076"/>
        <pc:sldMkLst>
          <pc:docMk/>
          <pc:sldMk cId="3940969929" sldId="278"/>
        </pc:sldMkLst>
        <pc:spChg chg="mod">
          <ac:chgData name="Yolanda Desarme" userId="da06884b4d1911c2" providerId="LiveId" clId="{5337F8F3-258D-4E2C-A0C0-BF22A4DD3A74}" dt="2026-02-11T11:31:37.041" v="685" actId="14100"/>
          <ac:spMkLst>
            <pc:docMk/>
            <pc:sldMk cId="3940969929" sldId="278"/>
            <ac:spMk id="2" creationId="{4771726D-7D08-0A90-9BB8-B538745D348E}"/>
          </ac:spMkLst>
        </pc:spChg>
        <pc:spChg chg="mod">
          <ac:chgData name="Yolanda Desarme" userId="da06884b4d1911c2" providerId="LiveId" clId="{5337F8F3-258D-4E2C-A0C0-BF22A4DD3A74}" dt="2026-02-11T11:31:53.704" v="686" actId="1076"/>
          <ac:spMkLst>
            <pc:docMk/>
            <pc:sldMk cId="3940969929" sldId="278"/>
            <ac:spMk id="3" creationId="{21BE0B1D-BD0C-BF05-3DAC-811E65124A97}"/>
          </ac:spMkLst>
        </pc:spChg>
      </pc:sldChg>
      <pc:sldChg chg="modSp mod">
        <pc:chgData name="Yolanda Desarme" userId="da06884b4d1911c2" providerId="LiveId" clId="{5337F8F3-258D-4E2C-A0C0-BF22A4DD3A74}" dt="2026-02-11T11:32:37.318" v="691" actId="255"/>
        <pc:sldMkLst>
          <pc:docMk/>
          <pc:sldMk cId="2289366828" sldId="279"/>
        </pc:sldMkLst>
        <pc:spChg chg="mod">
          <ac:chgData name="Yolanda Desarme" userId="da06884b4d1911c2" providerId="LiveId" clId="{5337F8F3-258D-4E2C-A0C0-BF22A4DD3A74}" dt="2026-02-11T11:32:37.318" v="691" actId="255"/>
          <ac:spMkLst>
            <pc:docMk/>
            <pc:sldMk cId="2289366828" sldId="279"/>
            <ac:spMk id="2" creationId="{23FD300E-34CB-F4ED-3DF6-7D87400E6831}"/>
          </ac:spMkLst>
        </pc:spChg>
        <pc:spChg chg="mod">
          <ac:chgData name="Yolanda Desarme" userId="da06884b4d1911c2" providerId="LiveId" clId="{5337F8F3-258D-4E2C-A0C0-BF22A4DD3A74}" dt="2026-02-11T11:32:29.776" v="690" actId="1076"/>
          <ac:spMkLst>
            <pc:docMk/>
            <pc:sldMk cId="2289366828" sldId="279"/>
            <ac:spMk id="3" creationId="{3EE686C9-E497-52BB-0577-14FAAC176F58}"/>
          </ac:spMkLst>
        </pc:spChg>
      </pc:sldChg>
      <pc:sldChg chg="modSp mod">
        <pc:chgData name="Yolanda Desarme" userId="da06884b4d1911c2" providerId="LiveId" clId="{5337F8F3-258D-4E2C-A0C0-BF22A4DD3A74}" dt="2026-02-11T11:41:14.927" v="741" actId="1076"/>
        <pc:sldMkLst>
          <pc:docMk/>
          <pc:sldMk cId="4098019710" sldId="280"/>
        </pc:sldMkLst>
        <pc:spChg chg="mod">
          <ac:chgData name="Yolanda Desarme" userId="da06884b4d1911c2" providerId="LiveId" clId="{5337F8F3-258D-4E2C-A0C0-BF22A4DD3A74}" dt="2026-02-11T11:41:08.898" v="740" actId="1076"/>
          <ac:spMkLst>
            <pc:docMk/>
            <pc:sldMk cId="4098019710" sldId="280"/>
            <ac:spMk id="2" creationId="{10989090-477A-207F-936E-C40E53177CFC}"/>
          </ac:spMkLst>
        </pc:spChg>
        <pc:spChg chg="mod">
          <ac:chgData name="Yolanda Desarme" userId="da06884b4d1911c2" providerId="LiveId" clId="{5337F8F3-258D-4E2C-A0C0-BF22A4DD3A74}" dt="2026-02-11T11:41:14.927" v="741" actId="1076"/>
          <ac:spMkLst>
            <pc:docMk/>
            <pc:sldMk cId="4098019710" sldId="280"/>
            <ac:spMk id="5" creationId="{08936929-BB40-C0C3-D78E-BFE7957259EB}"/>
          </ac:spMkLst>
        </pc:spChg>
      </pc:sldChg>
      <pc:sldChg chg="delSp modSp mod addAnim delAnim modAnim">
        <pc:chgData name="Yolanda Desarme" userId="da06884b4d1911c2" providerId="LiveId" clId="{5337F8F3-258D-4E2C-A0C0-BF22A4DD3A74}" dt="2026-02-11T11:35:51.981" v="720" actId="120"/>
        <pc:sldMkLst>
          <pc:docMk/>
          <pc:sldMk cId="4159609731" sldId="281"/>
        </pc:sldMkLst>
        <pc:spChg chg="mod">
          <ac:chgData name="Yolanda Desarme" userId="da06884b4d1911c2" providerId="LiveId" clId="{5337F8F3-258D-4E2C-A0C0-BF22A4DD3A74}" dt="2026-02-11T11:35:30.799" v="716" actId="1076"/>
          <ac:spMkLst>
            <pc:docMk/>
            <pc:sldMk cId="4159609731" sldId="281"/>
            <ac:spMk id="2" creationId="{13A741DB-27F6-143A-407F-12205AF5C8B3}"/>
          </ac:spMkLst>
        </pc:spChg>
        <pc:spChg chg="mod">
          <ac:chgData name="Yolanda Desarme" userId="da06884b4d1911c2" providerId="LiveId" clId="{5337F8F3-258D-4E2C-A0C0-BF22A4DD3A74}" dt="2026-02-11T11:35:51.981" v="720" actId="120"/>
          <ac:spMkLst>
            <pc:docMk/>
            <pc:sldMk cId="4159609731" sldId="281"/>
            <ac:spMk id="3" creationId="{9CB0BBB9-BB45-5147-F2D1-CBEBDFBA5E03}"/>
          </ac:spMkLst>
        </pc:spChg>
        <pc:spChg chg="del mod">
          <ac:chgData name="Yolanda Desarme" userId="da06884b4d1911c2" providerId="LiveId" clId="{5337F8F3-258D-4E2C-A0C0-BF22A4DD3A74}" dt="2026-02-11T01:30:05.848" v="356"/>
          <ac:spMkLst>
            <pc:docMk/>
            <pc:sldMk cId="4159609731" sldId="281"/>
            <ac:spMk id="6" creationId="{EF6685E3-2AAB-12E6-0B82-76D9FE4BC1CE}"/>
          </ac:spMkLst>
        </pc:spChg>
      </pc:sldChg>
      <pc:sldChg chg="modSp mod">
        <pc:chgData name="Yolanda Desarme" userId="da06884b4d1911c2" providerId="LiveId" clId="{5337F8F3-258D-4E2C-A0C0-BF22A4DD3A74}" dt="2026-02-11T11:42:53.939" v="752" actId="1076"/>
        <pc:sldMkLst>
          <pc:docMk/>
          <pc:sldMk cId="2353494170" sldId="282"/>
        </pc:sldMkLst>
        <pc:spChg chg="mod">
          <ac:chgData name="Yolanda Desarme" userId="da06884b4d1911c2" providerId="LiveId" clId="{5337F8F3-258D-4E2C-A0C0-BF22A4DD3A74}" dt="2026-02-11T11:42:41.586" v="750" actId="1076"/>
          <ac:spMkLst>
            <pc:docMk/>
            <pc:sldMk cId="2353494170" sldId="282"/>
            <ac:spMk id="2" creationId="{DF821B94-2C3B-61BA-A544-D62B72757D96}"/>
          </ac:spMkLst>
        </pc:spChg>
        <pc:spChg chg="mod">
          <ac:chgData name="Yolanda Desarme" userId="da06884b4d1911c2" providerId="LiveId" clId="{5337F8F3-258D-4E2C-A0C0-BF22A4DD3A74}" dt="2026-02-11T11:42:53.939" v="752" actId="1076"/>
          <ac:spMkLst>
            <pc:docMk/>
            <pc:sldMk cId="2353494170" sldId="282"/>
            <ac:spMk id="5" creationId="{E014D88F-9C5B-23A5-1D22-CCBFD7CCACE3}"/>
          </ac:spMkLst>
        </pc:spChg>
        <pc:spChg chg="mod">
          <ac:chgData name="Yolanda Desarme" userId="da06884b4d1911c2" providerId="LiveId" clId="{5337F8F3-258D-4E2C-A0C0-BF22A4DD3A74}" dt="2026-02-11T11:42:49.676" v="751" actId="1076"/>
          <ac:spMkLst>
            <pc:docMk/>
            <pc:sldMk cId="2353494170" sldId="282"/>
            <ac:spMk id="7" creationId="{22F18C53-D159-1B63-D146-F6035905C2C0}"/>
          </ac:spMkLst>
        </pc:spChg>
        <pc:picChg chg="mod">
          <ac:chgData name="Yolanda Desarme" userId="da06884b4d1911c2" providerId="LiveId" clId="{5337F8F3-258D-4E2C-A0C0-BF22A4DD3A74}" dt="2026-02-11T11:42:01.451" v="745" actId="14100"/>
          <ac:picMkLst>
            <pc:docMk/>
            <pc:sldMk cId="2353494170" sldId="282"/>
            <ac:picMk id="4" creationId="{07D0F006-E475-C2A5-5CE6-43528AF756D4}"/>
          </ac:picMkLst>
        </pc:picChg>
        <pc:picChg chg="mod">
          <ac:chgData name="Yolanda Desarme" userId="da06884b4d1911c2" providerId="LiveId" clId="{5337F8F3-258D-4E2C-A0C0-BF22A4DD3A74}" dt="2026-02-11T11:41:54.601" v="744" actId="14100"/>
          <ac:picMkLst>
            <pc:docMk/>
            <pc:sldMk cId="2353494170" sldId="282"/>
            <ac:picMk id="12" creationId="{B9789E90-7616-2CDB-F375-31D954ED5E35}"/>
          </ac:picMkLst>
        </pc:picChg>
      </pc:sldChg>
      <pc:sldChg chg="modSp mod">
        <pc:chgData name="Yolanda Desarme" userId="da06884b4d1911c2" providerId="LiveId" clId="{5337F8F3-258D-4E2C-A0C0-BF22A4DD3A74}" dt="2026-02-11T11:44:55.117" v="757" actId="1076"/>
        <pc:sldMkLst>
          <pc:docMk/>
          <pc:sldMk cId="1844038986" sldId="283"/>
        </pc:sldMkLst>
        <pc:spChg chg="mod">
          <ac:chgData name="Yolanda Desarme" userId="da06884b4d1911c2" providerId="LiveId" clId="{5337F8F3-258D-4E2C-A0C0-BF22A4DD3A74}" dt="2026-02-11T11:43:55.082" v="756" actId="20577"/>
          <ac:spMkLst>
            <pc:docMk/>
            <pc:sldMk cId="1844038986" sldId="283"/>
            <ac:spMk id="2" creationId="{43DA4465-FBC0-4D96-0E1A-90483142B908}"/>
          </ac:spMkLst>
        </pc:spChg>
        <pc:spChg chg="mod">
          <ac:chgData name="Yolanda Desarme" userId="da06884b4d1911c2" providerId="LiveId" clId="{5337F8F3-258D-4E2C-A0C0-BF22A4DD3A74}" dt="2026-02-11T11:44:55.117" v="757" actId="1076"/>
          <ac:spMkLst>
            <pc:docMk/>
            <pc:sldMk cId="1844038986" sldId="283"/>
            <ac:spMk id="4" creationId="{6F4C999C-2803-D075-130B-51681486CC0D}"/>
          </ac:spMkLst>
        </pc:spChg>
      </pc:sldChg>
      <pc:sldChg chg="modSp mod">
        <pc:chgData name="Yolanda Desarme" userId="da06884b4d1911c2" providerId="LiveId" clId="{5337F8F3-258D-4E2C-A0C0-BF22A4DD3A74}" dt="2026-02-11T10:28:47.811" v="434" actId="1076"/>
        <pc:sldMkLst>
          <pc:docMk/>
          <pc:sldMk cId="3695721721" sldId="284"/>
        </pc:sldMkLst>
        <pc:spChg chg="mod">
          <ac:chgData name="Yolanda Desarme" userId="da06884b4d1911c2" providerId="LiveId" clId="{5337F8F3-258D-4E2C-A0C0-BF22A4DD3A74}" dt="2026-02-11T10:27:54.932" v="429" actId="6549"/>
          <ac:spMkLst>
            <pc:docMk/>
            <pc:sldMk cId="3695721721" sldId="284"/>
            <ac:spMk id="5" creationId="{920C851E-AB46-DA76-A943-041CD261EC7B}"/>
          </ac:spMkLst>
        </pc:spChg>
        <pc:spChg chg="mod">
          <ac:chgData name="Yolanda Desarme" userId="da06884b4d1911c2" providerId="LiveId" clId="{5337F8F3-258D-4E2C-A0C0-BF22A4DD3A74}" dt="2026-02-11T10:28:47.811" v="434" actId="1076"/>
          <ac:spMkLst>
            <pc:docMk/>
            <pc:sldMk cId="3695721721" sldId="284"/>
            <ac:spMk id="8" creationId="{206E8E00-2C68-A4F4-6451-4BF2CB499214}"/>
          </ac:spMkLst>
        </pc:spChg>
        <pc:spChg chg="mod">
          <ac:chgData name="Yolanda Desarme" userId="da06884b4d1911c2" providerId="LiveId" clId="{5337F8F3-258D-4E2C-A0C0-BF22A4DD3A74}" dt="2026-02-11T10:28:22.652" v="432" actId="1076"/>
          <ac:spMkLst>
            <pc:docMk/>
            <pc:sldMk cId="3695721721" sldId="284"/>
            <ac:spMk id="10" creationId="{CF709022-0A67-F23B-0096-C2C7735DFEC5}"/>
          </ac:spMkLst>
        </pc:spChg>
      </pc:sldChg>
      <pc:sldChg chg="modSp mod">
        <pc:chgData name="Yolanda Desarme" userId="da06884b4d1911c2" providerId="LiveId" clId="{5337F8F3-258D-4E2C-A0C0-BF22A4DD3A74}" dt="2026-02-11T11:46:49.403" v="771" actId="20577"/>
        <pc:sldMkLst>
          <pc:docMk/>
          <pc:sldMk cId="3438090641" sldId="285"/>
        </pc:sldMkLst>
        <pc:spChg chg="mod">
          <ac:chgData name="Yolanda Desarme" userId="da06884b4d1911c2" providerId="LiveId" clId="{5337F8F3-258D-4E2C-A0C0-BF22A4DD3A74}" dt="2026-02-11T11:46:49.403" v="771" actId="20577"/>
          <ac:spMkLst>
            <pc:docMk/>
            <pc:sldMk cId="3438090641" sldId="285"/>
            <ac:spMk id="3" creationId="{96CA798A-3101-6BE3-9631-9C4932EEE91F}"/>
          </ac:spMkLst>
        </pc:spChg>
        <pc:spChg chg="mod">
          <ac:chgData name="Yolanda Desarme" userId="da06884b4d1911c2" providerId="LiveId" clId="{5337F8F3-258D-4E2C-A0C0-BF22A4DD3A74}" dt="2026-02-11T11:46:27.796" v="767" actId="1076"/>
          <ac:spMkLst>
            <pc:docMk/>
            <pc:sldMk cId="3438090641" sldId="285"/>
            <ac:spMk id="5" creationId="{3CE3ADB3-6307-BE1B-0E0B-150506C3475D}"/>
          </ac:spMkLst>
        </pc:spChg>
        <pc:spChg chg="mod">
          <ac:chgData name="Yolanda Desarme" userId="da06884b4d1911c2" providerId="LiveId" clId="{5337F8F3-258D-4E2C-A0C0-BF22A4DD3A74}" dt="2026-02-11T11:46:31.755" v="768" actId="1076"/>
          <ac:spMkLst>
            <pc:docMk/>
            <pc:sldMk cId="3438090641" sldId="285"/>
            <ac:spMk id="6" creationId="{69CD5392-D9E7-0067-DC4E-92C37F6CDF13}"/>
          </ac:spMkLst>
        </pc:spChg>
      </pc:sldChg>
      <pc:sldChg chg="modSp">
        <pc:chgData name="Yolanda Desarme" userId="da06884b4d1911c2" providerId="LiveId" clId="{5337F8F3-258D-4E2C-A0C0-BF22A4DD3A74}" dt="2026-02-11T11:48:09.539" v="803" actId="6549"/>
        <pc:sldMkLst>
          <pc:docMk/>
          <pc:sldMk cId="1100088420" sldId="286"/>
        </pc:sldMkLst>
        <pc:spChg chg="mod">
          <ac:chgData name="Yolanda Desarme" userId="da06884b4d1911c2" providerId="LiveId" clId="{5337F8F3-258D-4E2C-A0C0-BF22A4DD3A74}" dt="2026-02-11T11:48:09.539" v="803" actId="6549"/>
          <ac:spMkLst>
            <pc:docMk/>
            <pc:sldMk cId="1100088420" sldId="286"/>
            <ac:spMk id="2" creationId="{1AB2D2A4-6CAE-38B2-3E4D-FE8AB7650E85}"/>
          </ac:spMkLst>
        </pc:spChg>
      </pc:sldChg>
      <pc:sldChg chg="modSp mod">
        <pc:chgData name="Yolanda Desarme" userId="da06884b4d1911c2" providerId="LiveId" clId="{5337F8F3-258D-4E2C-A0C0-BF22A4DD3A74}" dt="2026-02-11T10:38:42.458" v="477" actId="6549"/>
        <pc:sldMkLst>
          <pc:docMk/>
          <pc:sldMk cId="4244772740" sldId="287"/>
        </pc:sldMkLst>
        <pc:spChg chg="mod">
          <ac:chgData name="Yolanda Desarme" userId="da06884b4d1911c2" providerId="LiveId" clId="{5337F8F3-258D-4E2C-A0C0-BF22A4DD3A74}" dt="2026-02-11T10:38:42.458" v="477" actId="6549"/>
          <ac:spMkLst>
            <pc:docMk/>
            <pc:sldMk cId="4244772740" sldId="287"/>
            <ac:spMk id="2" creationId="{AFA7D127-54CD-2208-4649-F123A974BD52}"/>
          </ac:spMkLst>
        </pc:spChg>
        <pc:spChg chg="mod">
          <ac:chgData name="Yolanda Desarme" userId="da06884b4d1911c2" providerId="LiveId" clId="{5337F8F3-258D-4E2C-A0C0-BF22A4DD3A74}" dt="2026-02-11T10:37:46.245" v="465" actId="1076"/>
          <ac:spMkLst>
            <pc:docMk/>
            <pc:sldMk cId="4244772740" sldId="287"/>
            <ac:spMk id="5" creationId="{3F45B250-6AFC-B7D7-CF65-E2122FC79BF5}"/>
          </ac:spMkLst>
        </pc:spChg>
        <pc:spChg chg="mod">
          <ac:chgData name="Yolanda Desarme" userId="da06884b4d1911c2" providerId="LiveId" clId="{5337F8F3-258D-4E2C-A0C0-BF22A4DD3A74}" dt="2026-02-11T10:38:06.856" v="473" actId="6549"/>
          <ac:spMkLst>
            <pc:docMk/>
            <pc:sldMk cId="4244772740" sldId="287"/>
            <ac:spMk id="6" creationId="{F1984223-7F8A-77C2-FE22-544F23C5ACDF}"/>
          </ac:spMkLst>
        </pc:spChg>
      </pc:sldChg>
      <pc:sldChg chg="modSp">
        <pc:chgData name="Yolanda Desarme" userId="da06884b4d1911c2" providerId="LiveId" clId="{5337F8F3-258D-4E2C-A0C0-BF22A4DD3A74}" dt="2026-02-11T10:42:29.483" v="504"/>
        <pc:sldMkLst>
          <pc:docMk/>
          <pc:sldMk cId="3254801773" sldId="290"/>
        </pc:sldMkLst>
        <pc:spChg chg="mod">
          <ac:chgData name="Yolanda Desarme" userId="da06884b4d1911c2" providerId="LiveId" clId="{5337F8F3-258D-4E2C-A0C0-BF22A4DD3A74}" dt="2026-02-11T10:42:29.483" v="504"/>
          <ac:spMkLst>
            <pc:docMk/>
            <pc:sldMk cId="3254801773" sldId="290"/>
            <ac:spMk id="3" creationId="{307D1BDC-A0B0-91DD-E6AF-5C0A9E5A0C8A}"/>
          </ac:spMkLst>
        </pc:spChg>
      </pc:sldChg>
      <pc:sldChg chg="modSp mod">
        <pc:chgData name="Yolanda Desarme" userId="da06884b4d1911c2" providerId="LiveId" clId="{5337F8F3-258D-4E2C-A0C0-BF22A4DD3A74}" dt="2026-02-11T01:12:14.622" v="148" actId="1076"/>
        <pc:sldMkLst>
          <pc:docMk/>
          <pc:sldMk cId="2924610211" sldId="293"/>
        </pc:sldMkLst>
        <pc:spChg chg="mod">
          <ac:chgData name="Yolanda Desarme" userId="da06884b4d1911c2" providerId="LiveId" clId="{5337F8F3-258D-4E2C-A0C0-BF22A4DD3A74}" dt="2026-02-11T01:07:35.820" v="144" actId="255"/>
          <ac:spMkLst>
            <pc:docMk/>
            <pc:sldMk cId="2924610211" sldId="293"/>
            <ac:spMk id="3" creationId="{7953D449-C947-7851-196D-6616E65AB9D6}"/>
          </ac:spMkLst>
        </pc:spChg>
        <pc:spChg chg="mod">
          <ac:chgData name="Yolanda Desarme" userId="da06884b4d1911c2" providerId="LiveId" clId="{5337F8F3-258D-4E2C-A0C0-BF22A4DD3A74}" dt="2026-02-11T01:12:14.622" v="148" actId="1076"/>
          <ac:spMkLst>
            <pc:docMk/>
            <pc:sldMk cId="2924610211" sldId="293"/>
            <ac:spMk id="4" creationId="{C8F2178E-93A9-914E-1243-33ADD65B93C5}"/>
          </ac:spMkLst>
        </pc:spChg>
      </pc:sldChg>
      <pc:sldChg chg="modSp mod">
        <pc:chgData name="Yolanda Desarme" userId="da06884b4d1911c2" providerId="LiveId" clId="{5337F8F3-258D-4E2C-A0C0-BF22A4DD3A74}" dt="2026-02-11T11:37:07.118" v="725" actId="20577"/>
        <pc:sldMkLst>
          <pc:docMk/>
          <pc:sldMk cId="2082561995" sldId="294"/>
        </pc:sldMkLst>
        <pc:spChg chg="mod">
          <ac:chgData name="Yolanda Desarme" userId="da06884b4d1911c2" providerId="LiveId" clId="{5337F8F3-258D-4E2C-A0C0-BF22A4DD3A74}" dt="2026-02-11T01:45:30.591" v="370" actId="1076"/>
          <ac:spMkLst>
            <pc:docMk/>
            <pc:sldMk cId="2082561995" sldId="294"/>
            <ac:spMk id="3" creationId="{AFDBACFD-D48C-DF80-00D3-2E2CD2649D7A}"/>
          </ac:spMkLst>
        </pc:spChg>
        <pc:spChg chg="mod">
          <ac:chgData name="Yolanda Desarme" userId="da06884b4d1911c2" providerId="LiveId" clId="{5337F8F3-258D-4E2C-A0C0-BF22A4DD3A74}" dt="2026-02-11T11:37:07.118" v="725" actId="20577"/>
          <ac:spMkLst>
            <pc:docMk/>
            <pc:sldMk cId="2082561995" sldId="294"/>
            <ac:spMk id="5" creationId="{F9F7D319-0DEF-6D83-5D9C-3048DF56A834}"/>
          </ac:spMkLst>
        </pc:spChg>
      </pc:sldChg>
      <pc:sldChg chg="modSp mod">
        <pc:chgData name="Yolanda Desarme" userId="da06884b4d1911c2" providerId="LiveId" clId="{5337F8F3-258D-4E2C-A0C0-BF22A4DD3A74}" dt="2026-02-11T11:38:03.108" v="726" actId="1076"/>
        <pc:sldMkLst>
          <pc:docMk/>
          <pc:sldMk cId="2839763185" sldId="295"/>
        </pc:sldMkLst>
        <pc:spChg chg="mod">
          <ac:chgData name="Yolanda Desarme" userId="da06884b4d1911c2" providerId="LiveId" clId="{5337F8F3-258D-4E2C-A0C0-BF22A4DD3A74}" dt="2026-02-11T01:52:18.660" v="375" actId="255"/>
          <ac:spMkLst>
            <pc:docMk/>
            <pc:sldMk cId="2839763185" sldId="295"/>
            <ac:spMk id="4" creationId="{C2084CD4-9460-C5D2-933B-CCCC89697777}"/>
          </ac:spMkLst>
        </pc:spChg>
        <pc:spChg chg="mod">
          <ac:chgData name="Yolanda Desarme" userId="da06884b4d1911c2" providerId="LiveId" clId="{5337F8F3-258D-4E2C-A0C0-BF22A4DD3A74}" dt="2026-02-11T11:38:03.108" v="726" actId="1076"/>
          <ac:spMkLst>
            <pc:docMk/>
            <pc:sldMk cId="2839763185" sldId="295"/>
            <ac:spMk id="5" creationId="{CFB79A53-7646-F45F-3774-81F2E7C375BE}"/>
          </ac:spMkLst>
        </pc:spChg>
      </pc:sldChg>
      <pc:sldChg chg="modSp mod">
        <pc:chgData name="Yolanda Desarme" userId="da06884b4d1911c2" providerId="LiveId" clId="{5337F8F3-258D-4E2C-A0C0-BF22A4DD3A74}" dt="2026-02-11T11:40:17.577" v="732" actId="6549"/>
        <pc:sldMkLst>
          <pc:docMk/>
          <pc:sldMk cId="327098696" sldId="296"/>
        </pc:sldMkLst>
        <pc:spChg chg="mod">
          <ac:chgData name="Yolanda Desarme" userId="da06884b4d1911c2" providerId="LiveId" clId="{5337F8F3-258D-4E2C-A0C0-BF22A4DD3A74}" dt="2026-02-11T11:40:17.577" v="732" actId="6549"/>
          <ac:spMkLst>
            <pc:docMk/>
            <pc:sldMk cId="327098696" sldId="296"/>
            <ac:spMk id="3" creationId="{75D226C1-A4AE-E4A1-1D66-A2F957FC712C}"/>
          </ac:spMkLst>
        </pc:spChg>
        <pc:spChg chg="mod">
          <ac:chgData name="Yolanda Desarme" userId="da06884b4d1911c2" providerId="LiveId" clId="{5337F8F3-258D-4E2C-A0C0-BF22A4DD3A74}" dt="2026-02-11T02:07:51.205" v="385" actId="14100"/>
          <ac:spMkLst>
            <pc:docMk/>
            <pc:sldMk cId="327098696" sldId="296"/>
            <ac:spMk id="5" creationId="{7C22435A-D096-55ED-D63D-2040F47D7D8D}"/>
          </ac:spMkLst>
        </pc:spChg>
      </pc:sldChg>
      <pc:sldChg chg="modSp mod">
        <pc:chgData name="Yolanda Desarme" userId="da06884b4d1911c2" providerId="LiveId" clId="{5337F8F3-258D-4E2C-A0C0-BF22A4DD3A74}" dt="2026-02-11T11:50:25.405" v="807" actId="20577"/>
        <pc:sldMkLst>
          <pc:docMk/>
          <pc:sldMk cId="371091591" sldId="297"/>
        </pc:sldMkLst>
        <pc:spChg chg="mod">
          <ac:chgData name="Yolanda Desarme" userId="da06884b4d1911c2" providerId="LiveId" clId="{5337F8F3-258D-4E2C-A0C0-BF22A4DD3A74}" dt="2026-02-11T11:50:25.405" v="807" actId="20577"/>
          <ac:spMkLst>
            <pc:docMk/>
            <pc:sldMk cId="371091591" sldId="297"/>
            <ac:spMk id="4" creationId="{69C8D708-B100-6F90-4C7B-23D18F184E25}"/>
          </ac:spMkLst>
        </pc:spChg>
        <pc:spChg chg="mod">
          <ac:chgData name="Yolanda Desarme" userId="da06884b4d1911c2" providerId="LiveId" clId="{5337F8F3-258D-4E2C-A0C0-BF22A4DD3A74}" dt="2026-02-11T10:39:43.395" v="482" actId="1076"/>
          <ac:spMkLst>
            <pc:docMk/>
            <pc:sldMk cId="371091591" sldId="297"/>
            <ac:spMk id="5" creationId="{47DAECA4-BF3E-042D-374A-E128F3CA7F34}"/>
          </ac:spMkLst>
        </pc:spChg>
      </pc:sldChg>
      <pc:sldChg chg="modSp mod">
        <pc:chgData name="Yolanda Desarme" userId="da06884b4d1911c2" providerId="LiveId" clId="{5337F8F3-258D-4E2C-A0C0-BF22A4DD3A74}" dt="2026-02-11T11:23:07.219" v="643"/>
        <pc:sldMkLst>
          <pc:docMk/>
          <pc:sldMk cId="3834063665" sldId="299"/>
        </pc:sldMkLst>
        <pc:spChg chg="mod">
          <ac:chgData name="Yolanda Desarme" userId="da06884b4d1911c2" providerId="LiveId" clId="{5337F8F3-258D-4E2C-A0C0-BF22A4DD3A74}" dt="2026-02-11T00:55:44.583" v="101" actId="14100"/>
          <ac:spMkLst>
            <pc:docMk/>
            <pc:sldMk cId="3834063665" sldId="299"/>
            <ac:spMk id="3" creationId="{23E7A200-B9EA-8976-F136-06E0C4EB4C4B}"/>
          </ac:spMkLst>
        </pc:spChg>
        <pc:spChg chg="mod">
          <ac:chgData name="Yolanda Desarme" userId="da06884b4d1911c2" providerId="LiveId" clId="{5337F8F3-258D-4E2C-A0C0-BF22A4DD3A74}" dt="2026-02-11T11:23:07.219" v="643"/>
          <ac:spMkLst>
            <pc:docMk/>
            <pc:sldMk cId="3834063665" sldId="299"/>
            <ac:spMk id="8" creationId="{E3DD6810-C303-FAAF-3C78-6CE2B403109D}"/>
          </ac:spMkLst>
        </pc:spChg>
        <pc:spChg chg="mod">
          <ac:chgData name="Yolanda Desarme" userId="da06884b4d1911c2" providerId="LiveId" clId="{5337F8F3-258D-4E2C-A0C0-BF22A4DD3A74}" dt="2026-02-11T00:55:30.562" v="100" actId="6549"/>
          <ac:spMkLst>
            <pc:docMk/>
            <pc:sldMk cId="3834063665" sldId="299"/>
            <ac:spMk id="9" creationId="{6F6A8855-527E-79F9-1A0B-42B31F23B16A}"/>
          </ac:spMkLst>
        </pc:spChg>
        <pc:picChg chg="mod">
          <ac:chgData name="Yolanda Desarme" userId="da06884b4d1911c2" providerId="LiveId" clId="{5337F8F3-258D-4E2C-A0C0-BF22A4DD3A74}" dt="2026-02-11T00:55:17.256" v="97" actId="1076"/>
          <ac:picMkLst>
            <pc:docMk/>
            <pc:sldMk cId="3834063665" sldId="299"/>
            <ac:picMk id="5" creationId="{A41DDBA6-2673-F78D-1A5C-F445A0FA3538}"/>
          </ac:picMkLst>
        </pc:picChg>
      </pc:sldChg>
      <pc:sldChg chg="modSp mod modAnim">
        <pc:chgData name="Yolanda Desarme" userId="da06884b4d1911c2" providerId="LiveId" clId="{5337F8F3-258D-4E2C-A0C0-BF22A4DD3A74}" dt="2026-02-11T11:24:13.588" v="645"/>
        <pc:sldMkLst>
          <pc:docMk/>
          <pc:sldMk cId="710057544" sldId="300"/>
        </pc:sldMkLst>
        <pc:spChg chg="mod">
          <ac:chgData name="Yolanda Desarme" userId="da06884b4d1911c2" providerId="LiveId" clId="{5337F8F3-258D-4E2C-A0C0-BF22A4DD3A74}" dt="2026-02-11T11:24:13.588" v="645"/>
          <ac:spMkLst>
            <pc:docMk/>
            <pc:sldMk cId="710057544" sldId="300"/>
            <ac:spMk id="4" creationId="{4BB14575-D6FB-F96D-401E-F00EB820F236}"/>
          </ac:spMkLst>
        </pc:spChg>
        <pc:spChg chg="mod">
          <ac:chgData name="Yolanda Desarme" userId="da06884b4d1911c2" providerId="LiveId" clId="{5337F8F3-258D-4E2C-A0C0-BF22A4DD3A74}" dt="2026-02-11T00:57:45.859" v="125" actId="1076"/>
          <ac:spMkLst>
            <pc:docMk/>
            <pc:sldMk cId="710057544" sldId="300"/>
            <ac:spMk id="5" creationId="{CEFFB13C-E371-9700-63C9-E82F652AA884}"/>
          </ac:spMkLst>
        </pc:spChg>
      </pc:sldChg>
      <pc:sldChg chg="modSp mod">
        <pc:chgData name="Yolanda Desarme" userId="da06884b4d1911c2" providerId="LiveId" clId="{5337F8F3-258D-4E2C-A0C0-BF22A4DD3A74}" dt="2026-02-11T11:29:09.658" v="677" actId="1076"/>
        <pc:sldMkLst>
          <pc:docMk/>
          <pc:sldMk cId="887922099" sldId="301"/>
        </pc:sldMkLst>
        <pc:spChg chg="mod">
          <ac:chgData name="Yolanda Desarme" userId="da06884b4d1911c2" providerId="LiveId" clId="{5337F8F3-258D-4E2C-A0C0-BF22A4DD3A74}" dt="2026-02-11T11:29:06.427" v="676" actId="1076"/>
          <ac:spMkLst>
            <pc:docMk/>
            <pc:sldMk cId="887922099" sldId="301"/>
            <ac:spMk id="3" creationId="{5675029B-CAC8-E307-D16D-D3F5D858CA79}"/>
          </ac:spMkLst>
        </pc:spChg>
        <pc:spChg chg="mod">
          <ac:chgData name="Yolanda Desarme" userId="da06884b4d1911c2" providerId="LiveId" clId="{5337F8F3-258D-4E2C-A0C0-BF22A4DD3A74}" dt="2026-02-11T11:29:09.658" v="677" actId="1076"/>
          <ac:spMkLst>
            <pc:docMk/>
            <pc:sldMk cId="887922099" sldId="301"/>
            <ac:spMk id="4" creationId="{6161333F-ECBC-923D-A301-326091F4E2EC}"/>
          </ac:spMkLst>
        </pc:spChg>
      </pc:sldChg>
      <pc:sldChg chg="modSp mod">
        <pc:chgData name="Yolanda Desarme" userId="da06884b4d1911c2" providerId="LiveId" clId="{5337F8F3-258D-4E2C-A0C0-BF22A4DD3A74}" dt="2026-02-11T11:30:27.271" v="681" actId="14100"/>
        <pc:sldMkLst>
          <pc:docMk/>
          <pc:sldMk cId="353753530" sldId="302"/>
        </pc:sldMkLst>
        <pc:spChg chg="mod">
          <ac:chgData name="Yolanda Desarme" userId="da06884b4d1911c2" providerId="LiveId" clId="{5337F8F3-258D-4E2C-A0C0-BF22A4DD3A74}" dt="2026-02-11T11:30:27.271" v="681" actId="14100"/>
          <ac:spMkLst>
            <pc:docMk/>
            <pc:sldMk cId="353753530" sldId="302"/>
            <ac:spMk id="3" creationId="{5BA7BB42-A131-FDE0-8BE0-043E33F4B2CA}"/>
          </ac:spMkLst>
        </pc:spChg>
        <pc:spChg chg="mod">
          <ac:chgData name="Yolanda Desarme" userId="da06884b4d1911c2" providerId="LiveId" clId="{5337F8F3-258D-4E2C-A0C0-BF22A4DD3A74}" dt="2026-02-11T01:20:25.952" v="209" actId="6549"/>
          <ac:spMkLst>
            <pc:docMk/>
            <pc:sldMk cId="353753530" sldId="302"/>
            <ac:spMk id="4" creationId="{ACAC51F4-90C8-4287-3676-D28F95B062E7}"/>
          </ac:spMkLst>
        </pc:spChg>
      </pc:sldChg>
      <pc:sldChg chg="modSp mod">
        <pc:chgData name="Yolanda Desarme" userId="da06884b4d1911c2" providerId="LiveId" clId="{5337F8F3-258D-4E2C-A0C0-BF22A4DD3A74}" dt="2026-02-11T11:22:29.443" v="640" actId="1076"/>
        <pc:sldMkLst>
          <pc:docMk/>
          <pc:sldMk cId="2882759899" sldId="303"/>
        </pc:sldMkLst>
        <pc:spChg chg="mod">
          <ac:chgData name="Yolanda Desarme" userId="da06884b4d1911c2" providerId="LiveId" clId="{5337F8F3-258D-4E2C-A0C0-BF22A4DD3A74}" dt="2026-02-11T11:22:19.691" v="639" actId="6549"/>
          <ac:spMkLst>
            <pc:docMk/>
            <pc:sldMk cId="2882759899" sldId="303"/>
            <ac:spMk id="6" creationId="{B6A6155E-7300-8FF4-26BB-6C7AFB4607EE}"/>
          </ac:spMkLst>
        </pc:spChg>
        <pc:spChg chg="mod">
          <ac:chgData name="Yolanda Desarme" userId="da06884b4d1911c2" providerId="LiveId" clId="{5337F8F3-258D-4E2C-A0C0-BF22A4DD3A74}" dt="2026-02-11T11:22:29.443" v="640" actId="1076"/>
          <ac:spMkLst>
            <pc:docMk/>
            <pc:sldMk cId="2882759899" sldId="303"/>
            <ac:spMk id="8" creationId="{C8E41087-B553-CEDD-D0B3-0EB99D736CDE}"/>
          </ac:spMkLst>
        </pc:spChg>
      </pc:sldChg>
      <pc:sldChg chg="modSp mod">
        <pc:chgData name="Yolanda Desarme" userId="da06884b4d1911c2" providerId="LiveId" clId="{5337F8F3-258D-4E2C-A0C0-BF22A4DD3A74}" dt="2026-02-11T11:48:56.971" v="804" actId="1076"/>
        <pc:sldMkLst>
          <pc:docMk/>
          <pc:sldMk cId="1963128194" sldId="304"/>
        </pc:sldMkLst>
        <pc:spChg chg="mod">
          <ac:chgData name="Yolanda Desarme" userId="da06884b4d1911c2" providerId="LiveId" clId="{5337F8F3-258D-4E2C-A0C0-BF22A4DD3A74}" dt="2026-02-11T10:36:27.618" v="459" actId="20577"/>
          <ac:spMkLst>
            <pc:docMk/>
            <pc:sldMk cId="1963128194" sldId="304"/>
            <ac:spMk id="4" creationId="{B47FB917-AFE0-4213-062C-11C59426CD3A}"/>
          </ac:spMkLst>
        </pc:spChg>
        <pc:spChg chg="mod">
          <ac:chgData name="Yolanda Desarme" userId="da06884b4d1911c2" providerId="LiveId" clId="{5337F8F3-258D-4E2C-A0C0-BF22A4DD3A74}" dt="2026-02-11T10:37:01.247" v="464" actId="1076"/>
          <ac:spMkLst>
            <pc:docMk/>
            <pc:sldMk cId="1963128194" sldId="304"/>
            <ac:spMk id="5" creationId="{72789444-09A0-D65A-2E18-E7ACC36D774C}"/>
          </ac:spMkLst>
        </pc:spChg>
        <pc:spChg chg="mod">
          <ac:chgData name="Yolanda Desarme" userId="da06884b4d1911c2" providerId="LiveId" clId="{5337F8F3-258D-4E2C-A0C0-BF22A4DD3A74}" dt="2026-02-11T11:48:56.971" v="804" actId="1076"/>
          <ac:spMkLst>
            <pc:docMk/>
            <pc:sldMk cId="1963128194" sldId="304"/>
            <ac:spMk id="12" creationId="{690CE983-F817-5A40-E501-161D85B1AF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E77BB-8389-4B7A-BBC1-7F6A23F7773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5BD9C-F554-4B5B-BBA0-70FA291E9F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1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Creó que Dios creó el universo y lo sustenta.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93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120C-5EA4-C01D-A9C5-D0F2DFB1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37FE33-63D4-51F4-09A0-484F1F1E2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F0265-EFB2-2AE9-B2DE-0E34D875F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Acepto al sustituto que Dios preparó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51F142-C128-5B09-8C5E-66FC1A996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3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2046-AC13-28A8-0335-25BC6E05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209CA2-CB37-C516-57B5-4E65B4304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656E0A-BCE3-F2FD-0808-D5362C933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Avanzo en medio de persecuciones sabiendo que Dios destruirá el mal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29A54A-BA71-9307-D355-31F70245B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48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Hago lo que Dios me ordena sabiendo que Dios hará su parte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62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Trato bien a los mensajeros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9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Enfrento lo que sea con Dios y uso el ingenio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09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Dios libro mis batallas no importa cuan grande o poderoso sea mi enemigo.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5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88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Derroto al enemigo confiando en Dios y con lo que se hacer.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37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Sigo mi andar sabiendo que “hasta aquí me ha ayudado Dios”.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Llevaré el mensaje de Dios aún en medio de dificultades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70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Obedezco, obedezco, obedezco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9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04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Confío en la sabiduría que Dios le había dado.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826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22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Mi meta en esta vida es agradar a Dios y caminar con Él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8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algo sea imposible si Dios ha dicho que sucederá yo lo creo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7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miro el presente sino el futuro glorioso que Dios me está preparando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60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en sus promesas por más que tarden en cumplirse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61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Adoro a Dios aun cuando estoy a punto de morir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39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que lo que Dios ha dicho se cumplirá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87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Rechazo los honores y glorias mundanas por ser parte del pueblo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01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5C99-2699-6C6C-CAC3-21B957819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60E1F1-EAD7-62F5-C2AC-9FA24F824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B695C-FD74-5EBF-EE0B-6282B578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21CCB-8B88-0E5A-4033-751A4AE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453507-D3C5-2666-E69C-FAF1B65B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9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32F7E-BDE6-D4A9-8FB1-66E32E1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52779B-EA0C-1C2F-0D1A-8B16B94E0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6B2709-BE59-98C5-58F1-D4F8F2EA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943F90-648E-5E6A-8285-71D8702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71366-667D-397E-5A66-F503594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F336D6-9400-81D5-4C23-72738BAF5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DD0B8B-A6BE-4C36-B2ED-87FA7787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DA6027-D004-A02D-2D7A-462D058E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EBC81-0623-3EF4-2980-9F5D2A7E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EB46D-A1B0-DC9D-57FB-12A336F5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02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EE00A-7881-5CB5-D83F-33653C2E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4C5AC-DC40-977A-DE03-5B6B6A0B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8D0F5-01A3-52C9-340D-ADA9A2BC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7BD50-0795-6B73-475A-E498351D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5902E-4DFE-1661-EEDE-BD269C75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0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ADC28-95A0-A6B6-7602-79FB94E5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0C057-608C-A5E1-6378-A5BE98CE3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DDAB6-83D2-5437-433E-BDC11D9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0CD71-C5A5-DE39-175E-DD78239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50BA2-6B23-E46F-164A-E3122752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4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56A5-266E-A36E-6D99-A0CE3C6A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F0C82-2FCF-6ECD-05DA-DC6AAEB84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D59BD1-07E8-B87E-0131-FD06EBA7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47E4AB-7BA6-9202-D4E5-CBB93A62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011DB-CF48-9C85-1DA9-316E4AB2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C360AF-FD10-5752-1716-DD0C265F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9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9A9C6-2B91-8A45-A6B9-799E74FD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2C59A-E23B-F003-D35D-AAAC7E33B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23A527-0624-BB74-044E-5A730AA8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E4BC6D-688E-E020-8073-9829A3B60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37DB82-CE1F-B585-6FB2-B142105BE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ADE0C1-93A5-CC01-D49A-1F39304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DE2F37-1B62-188B-900A-B0EE14B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F7FA8C-FEE3-CE99-7DA9-8A8D8D0F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F230D-C739-EE09-B0D6-406EE8FA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B47FA-0763-9BDB-F977-2B62F968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5E7419-C04B-F7D1-008F-DE18149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881588-8A4F-53CE-C07D-BB135262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3AE8FF-4271-28F6-B3D7-25D4717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F2DD5D-BA92-C140-5A94-B916CE3F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22FFDD-F9E4-BAB9-FE35-14457D2B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4A782-405E-E928-F1CA-D99091CC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9E00E-C952-7BAC-B5A6-70C8AF8CF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E06EAE-C107-C9C4-3A79-9CB2D9AC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D206DF-2F79-79E5-CA3E-F1E687AC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AE54D2-D322-5725-0606-DDD166E7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29A5D-6166-9CF2-777D-17C31247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28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B4C54-43FC-FCD9-75D2-744F44ED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5EE53A-08E7-4F86-6F85-6BFB13C57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B2974B-7510-3E11-2A84-B24FFAF41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59EE3-65BB-CC76-2C08-212FE467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63DAC3-5CD0-DDBE-306D-6C5E68CA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F507B-CC64-B871-BBA7-CD6057EC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8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D94E18-7DE7-D657-FB61-E32F347C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D7F26B-434E-33FF-5DC8-E38BBEC8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518968-A6DE-1F9E-4052-66143A80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82B86-D48B-4989-B575-816C8A2A8DED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0325F-2054-AE89-8578-C46EA2371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A9AA5-90B4-D378-4124-29C83E1F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5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95F06-BC15-0EEF-5244-8410F247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83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ma&#10;&#10;El contenido generado por IA puede ser incorrecto.">
            <a:extLst>
              <a:ext uri="{FF2B5EF4-FFF2-40B4-BE49-F238E27FC236}">
                <a16:creationId xmlns:a16="http://schemas.microsoft.com/office/drawing/2014/main" id="{C5C26101-55CA-800F-65DC-64E50E5A77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8" y="238085"/>
            <a:ext cx="7416000" cy="6198972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D4ECA0E-EC48-0768-C721-B6D0565A1B6E}"/>
              </a:ext>
            </a:extLst>
          </p:cNvPr>
          <p:cNvSpPr/>
          <p:nvPr/>
        </p:nvSpPr>
        <p:spPr>
          <a:xfrm>
            <a:off x="8016244" y="538364"/>
            <a:ext cx="3800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latin typeface="Times New Roman"/>
              </a:rPr>
              <a:t>Pa medio di fe_____, ora el a muri, a hasi menshon di e salida di e yunan di Israel; i a duna òrdu tokante su wesunan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22) [Genesis 50:25-26]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E5CE6BC-EF59-A26F-3C3D-EE367FC01827}"/>
              </a:ext>
            </a:extLst>
          </p:cNvPr>
          <p:cNvSpPr/>
          <p:nvPr/>
        </p:nvSpPr>
        <p:spPr>
          <a:xfrm>
            <a:off x="8548221" y="1127301"/>
            <a:ext cx="1029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Jose</a:t>
            </a:r>
            <a:endParaRPr lang="es-ES" sz="3600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74760C8-F0D8-F95C-7F06-7EE18A86F035}"/>
              </a:ext>
            </a:extLst>
          </p:cNvPr>
          <p:cNvCxnSpPr/>
          <p:nvPr/>
        </p:nvCxnSpPr>
        <p:spPr>
          <a:xfrm>
            <a:off x="7825664" y="209057"/>
            <a:ext cx="0" cy="6228000"/>
          </a:xfrm>
          <a:prstGeom prst="line">
            <a:avLst/>
          </a:prstGeom>
          <a:ln w="57150">
            <a:gradFill>
              <a:gsLst>
                <a:gs pos="0">
                  <a:srgbClr val="7E1098"/>
                </a:gs>
                <a:gs pos="100000">
                  <a:srgbClr val="EB8BC5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24B6EAA-5568-CE22-0D79-BB462BF05834}"/>
              </a:ext>
            </a:extLst>
          </p:cNvPr>
          <p:cNvSpPr txBox="1"/>
          <p:nvPr/>
        </p:nvSpPr>
        <p:spPr>
          <a:xfrm>
            <a:off x="299345" y="6447257"/>
            <a:ext cx="11279512" cy="400110"/>
          </a:xfrm>
          <a:prstGeom prst="rect">
            <a:avLst/>
          </a:prstGeom>
          <a:solidFill>
            <a:srgbClr val="80198E"/>
          </a:solidFill>
        </p:spPr>
        <p:txBody>
          <a:bodyPr wrap="square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ta laga testimonio na e siguiente generashonnan di e siguransa ku Dios lo bini pa hasi nos liber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0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EF2C8D5-A69A-2129-3FF5-CC3770C33ADE}"/>
              </a:ext>
            </a:extLst>
          </p:cNvPr>
          <p:cNvSpPr/>
          <p:nvPr/>
        </p:nvSpPr>
        <p:spPr>
          <a:xfrm>
            <a:off x="3323968" y="676669"/>
            <a:ext cx="569308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400" b="1" dirty="0">
                <a:solidFill>
                  <a:prstClr val="black"/>
                </a:solidFill>
                <a:latin typeface="Times New Roman"/>
              </a:rPr>
              <a:t>Pa medio di fe, ______ ora el a bira grandi, el a nenga di wòrdu yamá yu di e yu muhé di Fárao; El a skohe mas bien pa sufri huntu ku e pueblo di Dios, ku disfrutá di e plasernan di piká pa un tempu; Konsiderando e reproche di Kristu mas rikesa ku e tesoronan di Egipto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(vv. 24-27) [Exodus 5:1]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 descr="Imagen que contiene sostener, viejo, hombre, tabla&#10;&#10;El contenido generado por IA puede ser incorrecto.">
            <a:extLst>
              <a:ext uri="{FF2B5EF4-FFF2-40B4-BE49-F238E27FC236}">
                <a16:creationId xmlns:a16="http://schemas.microsoft.com/office/drawing/2014/main" id="{C5912D8A-EBBB-715B-E5F1-0476C1BD7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50" y="517073"/>
            <a:ext cx="2981468" cy="40410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interior, jugando, hombre&#10;&#10;El contenido generado por IA puede ser incorrecto.">
            <a:extLst>
              <a:ext uri="{FF2B5EF4-FFF2-40B4-BE49-F238E27FC236}">
                <a16:creationId xmlns:a16="http://schemas.microsoft.com/office/drawing/2014/main" id="{3896F0AD-152A-1002-F6F3-A45AE814A6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164982"/>
            <a:ext cx="2908116" cy="3878699"/>
          </a:xfrm>
          <a:prstGeom prst="snip2DiagRect">
            <a:avLst>
              <a:gd name="adj1" fmla="val 1197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9C6C2CA-387A-0C99-E3EE-A149E0299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4192013"/>
            <a:ext cx="2755984" cy="229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90DC67-ADD2-33C4-AEEE-F1A3A4371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6" r="5296"/>
          <a:stretch>
            <a:fillRect/>
          </a:stretch>
        </p:blipFill>
        <p:spPr>
          <a:xfrm>
            <a:off x="9047445" y="4670408"/>
            <a:ext cx="2951073" cy="1824273"/>
          </a:xfrm>
          <a:prstGeom prst="snip2DiagRect">
            <a:avLst>
              <a:gd name="adj1" fmla="val 23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42F7C469-CCED-4C7B-815B-084834EC1977}"/>
              </a:ext>
            </a:extLst>
          </p:cNvPr>
          <p:cNvSpPr/>
          <p:nvPr/>
        </p:nvSpPr>
        <p:spPr>
          <a:xfrm>
            <a:off x="6107757" y="689036"/>
            <a:ext cx="15134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400" b="1" dirty="0" err="1">
                <a:solidFill>
                  <a:srgbClr val="C00000"/>
                </a:solidFill>
                <a:latin typeface="Times New Roman"/>
              </a:rPr>
              <a:t>Mosés</a:t>
            </a:r>
            <a:endParaRPr lang="es-ES" sz="34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9F71DF-6D56-D89C-955E-59162469F645}"/>
              </a:ext>
            </a:extLst>
          </p:cNvPr>
          <p:cNvSpPr txBox="1"/>
          <p:nvPr/>
        </p:nvSpPr>
        <p:spPr>
          <a:xfrm>
            <a:off x="3233612" y="39354"/>
            <a:ext cx="8881865" cy="707886"/>
          </a:xfrm>
          <a:prstGeom prst="rect">
            <a:avLst/>
          </a:prstGeom>
          <a:solidFill>
            <a:srgbClr val="7A8B52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ta rechasá honornan i glorianan mundano, i mi ta skohe pa ta parti di e pueblo di Dios.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7000" t="-2000" r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A4B5F-632B-C08E-ED8E-EBBCADBA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junto a una chimenea&#10;&#10;El contenido generado por IA puede ser incorrecto.">
            <a:extLst>
              <a:ext uri="{FF2B5EF4-FFF2-40B4-BE49-F238E27FC236}">
                <a16:creationId xmlns:a16="http://schemas.microsoft.com/office/drawing/2014/main" id="{C274E320-D540-0AC7-6F1C-E402938BA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" y="124286"/>
            <a:ext cx="4587186" cy="6364382"/>
          </a:xfrm>
          <a:prstGeom prst="snip2DiagRect">
            <a:avLst>
              <a:gd name="adj1" fmla="val 143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B6A6155E-7300-8FF4-26BB-6C7AFB4607EE}"/>
              </a:ext>
            </a:extLst>
          </p:cNvPr>
          <p:cNvSpPr/>
          <p:nvPr/>
        </p:nvSpPr>
        <p:spPr>
          <a:xfrm>
            <a:off x="5132562" y="549707"/>
            <a:ext cx="32231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200" b="1" dirty="0">
                <a:latin typeface="Times New Roman"/>
              </a:rPr>
              <a:t>Pa medio di fe________ a selebrá Pasku i a sprengu sanger, pa Esun ku a destruí e primogénito no mishi ku nan.</a:t>
            </a:r>
            <a:r>
              <a:rPr lang="pap-029" sz="2000" b="1" dirty="0">
                <a:latin typeface="Times New Roman"/>
              </a:rPr>
              <a:t>(v. 28) [Exodus 12]</a:t>
            </a:r>
          </a:p>
        </p:txBody>
      </p:sp>
      <p:sp>
        <p:nvSpPr>
          <p:cNvPr id="8" name="2 Rectángulo">
            <a:extLst>
              <a:ext uri="{FF2B5EF4-FFF2-40B4-BE49-F238E27FC236}">
                <a16:creationId xmlns:a16="http://schemas.microsoft.com/office/drawing/2014/main" id="{C8E41087-B553-CEDD-D0B3-0EB99D736CDE}"/>
              </a:ext>
            </a:extLst>
          </p:cNvPr>
          <p:cNvSpPr/>
          <p:nvPr/>
        </p:nvSpPr>
        <p:spPr>
          <a:xfrm>
            <a:off x="5584558" y="983758"/>
            <a:ext cx="160818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dirty="0" err="1">
                <a:solidFill>
                  <a:srgbClr val="C00000"/>
                </a:solidFill>
                <a:latin typeface="Times New Roman"/>
              </a:rPr>
              <a:t>Mosés</a:t>
            </a:r>
            <a:endParaRPr lang="es-ES" sz="37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D6BFF055-B780-2507-F51B-CCDCA738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3" y="124286"/>
            <a:ext cx="3515778" cy="6444000"/>
          </a:xfrm>
          <a:prstGeom prst="snip2DiagRect">
            <a:avLst>
              <a:gd name="adj1" fmla="val 0"/>
              <a:gd name="adj2" fmla="val 152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6723FA-C50F-6CA6-38F9-BB1A381073A4}"/>
              </a:ext>
            </a:extLst>
          </p:cNvPr>
          <p:cNvSpPr txBox="1"/>
          <p:nvPr/>
        </p:nvSpPr>
        <p:spPr>
          <a:xfrm>
            <a:off x="4461647" y="6468790"/>
            <a:ext cx="477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aseptá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sustituto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prepará</a:t>
            </a:r>
            <a:endParaRPr lang="pap-02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7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4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1AE5-07DD-9967-275D-5B6CA0B3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Rectángulo">
            <a:extLst>
              <a:ext uri="{FF2B5EF4-FFF2-40B4-BE49-F238E27FC236}">
                <a16:creationId xmlns:a16="http://schemas.microsoft.com/office/drawing/2014/main" id="{E3DD6810-C303-FAAF-3C78-6CE2B403109D}"/>
              </a:ext>
            </a:extLst>
          </p:cNvPr>
          <p:cNvSpPr/>
          <p:nvPr/>
        </p:nvSpPr>
        <p:spPr>
          <a:xfrm>
            <a:off x="149782" y="3662303"/>
            <a:ext cx="6517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Times New Roman"/>
              </a:rPr>
              <a:t>Pa medio di fe, _____________ a pasa dor di Laman Kòrá manera dor di tera seku: loke e egipsionan a purba hasi a hoga.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latin typeface="Times New Roman"/>
              </a:rPr>
              <a:t>(v. 29) [Eksodo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14]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6F6A8855-527E-79F9-1A0B-42B31F23B16A}"/>
              </a:ext>
            </a:extLst>
          </p:cNvPr>
          <p:cNvSpPr/>
          <p:nvPr/>
        </p:nvSpPr>
        <p:spPr>
          <a:xfrm>
            <a:off x="3093025" y="3682246"/>
            <a:ext cx="2995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e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Israelitanan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Imagen que contiene naturaleza, hombre, tabla, frente&#10;&#10;El contenido generado por IA puede ser incorrecto.">
            <a:extLst>
              <a:ext uri="{FF2B5EF4-FFF2-40B4-BE49-F238E27FC236}">
                <a16:creationId xmlns:a16="http://schemas.microsoft.com/office/drawing/2014/main" id="{A41DDBA6-2673-F78D-1A5C-F445A0FA3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>
          <a:xfrm>
            <a:off x="186998" y="141789"/>
            <a:ext cx="6565354" cy="341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surfeando en el mar&#10;&#10;El contenido generado por IA puede ser incorrecto.">
            <a:extLst>
              <a:ext uri="{FF2B5EF4-FFF2-40B4-BE49-F238E27FC236}">
                <a16:creationId xmlns:a16="http://schemas.microsoft.com/office/drawing/2014/main" id="{87DD8725-D743-3944-18B3-F7982F980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11268"/>
          <a:stretch>
            <a:fillRect/>
          </a:stretch>
        </p:blipFill>
        <p:spPr>
          <a:xfrm>
            <a:off x="6837752" y="133320"/>
            <a:ext cx="5343615" cy="6348773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E7A200-B9EA-8976-F136-06E0C4EB4C4B}"/>
              </a:ext>
            </a:extLst>
          </p:cNvPr>
          <p:cNvSpPr txBox="1"/>
          <p:nvPr/>
        </p:nvSpPr>
        <p:spPr>
          <a:xfrm>
            <a:off x="853440" y="6482093"/>
            <a:ext cx="10728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ta bai dilanti meimei di persekushonnan, sabiendo ku Dios lo destruí maldat na final.</a:t>
            </a:r>
          </a:p>
        </p:txBody>
      </p:sp>
    </p:spTree>
    <p:extLst>
      <p:ext uri="{BB962C8B-B14F-4D97-AF65-F5344CB8AC3E}">
        <p14:creationId xmlns:p14="http://schemas.microsoft.com/office/powerpoint/2010/main" val="38340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sto, exterior, edificio, viejo&#10;&#10;El contenido generado por IA puede ser incorrecto.">
            <a:extLst>
              <a:ext uri="{FF2B5EF4-FFF2-40B4-BE49-F238E27FC236}">
                <a16:creationId xmlns:a16="http://schemas.microsoft.com/office/drawing/2014/main" id="{A94C47A0-EE4B-14A0-87A3-FE9BD4D4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8" y="388849"/>
            <a:ext cx="6769129" cy="3811019"/>
          </a:xfrm>
          <a:prstGeom prst="roundRect">
            <a:avLst>
              <a:gd name="adj" fmla="val 150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583632"/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4BB14575-D6FB-F96D-401E-F00EB820F236}"/>
              </a:ext>
            </a:extLst>
          </p:cNvPr>
          <p:cNvSpPr/>
          <p:nvPr/>
        </p:nvSpPr>
        <p:spPr>
          <a:xfrm>
            <a:off x="604434" y="4858326"/>
            <a:ext cx="11587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ap-029" sz="4000" b="1" dirty="0">
                <a:solidFill>
                  <a:prstClr val="black"/>
                </a:solidFill>
                <a:latin typeface="Times New Roman"/>
              </a:rPr>
              <a:t>Pa medio di e fe _________________ e murayanan di Jeriko a kai despues ku nan a wòrdu rondoná mas o ménos shete dia. </a:t>
            </a:r>
            <a:r>
              <a:rPr lang="pap-029" sz="3200" b="1" dirty="0">
                <a:solidFill>
                  <a:prstClr val="black"/>
                </a:solidFill>
                <a:latin typeface="Times New Roman"/>
              </a:rPr>
              <a:t>(v. 30) [Josué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CEFFB13C-E371-9700-63C9-E82F652AA884}"/>
              </a:ext>
            </a:extLst>
          </p:cNvPr>
          <p:cNvSpPr/>
          <p:nvPr/>
        </p:nvSpPr>
        <p:spPr>
          <a:xfrm>
            <a:off x="4422425" y="4887594"/>
            <a:ext cx="475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C00000"/>
                </a:solidFill>
                <a:latin typeface="Times New Roman"/>
              </a:rPr>
              <a:t>di e pueblo di Israel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Diagrama de flujo: retraso 1">
            <a:extLst>
              <a:ext uri="{FF2B5EF4-FFF2-40B4-BE49-F238E27FC236}">
                <a16:creationId xmlns:a16="http://schemas.microsoft.com/office/drawing/2014/main" id="{02088526-5675-D9CA-0171-374A1557C763}"/>
              </a:ext>
            </a:extLst>
          </p:cNvPr>
          <p:cNvSpPr/>
          <p:nvPr/>
        </p:nvSpPr>
        <p:spPr>
          <a:xfrm flipH="1">
            <a:off x="8665920" y="403362"/>
            <a:ext cx="3526080" cy="4345493"/>
          </a:xfrm>
          <a:prstGeom prst="flowChartDelay">
            <a:avLst/>
          </a:prstGeom>
          <a:blipFill>
            <a:blip r:embed="rId5"/>
            <a:srcRect/>
            <a:stretch>
              <a:fillRect l="-10293" r="-10293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8B393-3235-1770-85EA-36EC4D7A74C1}"/>
              </a:ext>
            </a:extLst>
          </p:cNvPr>
          <p:cNvSpPr txBox="1"/>
          <p:nvPr/>
        </p:nvSpPr>
        <p:spPr>
          <a:xfrm>
            <a:off x="1975440" y="-11261"/>
            <a:ext cx="8241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mandami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sabiendo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lo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0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l="-5000" t="-5000" r="-1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4ABD6F5-20A3-4F71-DCDB-F3E120B80361}"/>
              </a:ext>
            </a:extLst>
          </p:cNvPr>
          <p:cNvSpPr/>
          <p:nvPr/>
        </p:nvSpPr>
        <p:spPr>
          <a:xfrm>
            <a:off x="891008" y="445372"/>
            <a:ext cx="109582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Pa medio di fe _______ e prostituta no a peresé huntu ku esnan ku no a kere, pasobra el a risibí e spionnan ku pas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31) [Joshua 2]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81D0093-CF2A-F592-565D-F262B9AFBB15}"/>
              </a:ext>
            </a:extLst>
          </p:cNvPr>
          <p:cNvSpPr/>
          <p:nvPr/>
        </p:nvSpPr>
        <p:spPr>
          <a:xfrm>
            <a:off x="4812421" y="445372"/>
            <a:ext cx="25986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Rahab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15A2C96-248A-C5F6-3FDF-683424D9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/>
          <a:stretch>
            <a:fillRect/>
          </a:stretch>
        </p:blipFill>
        <p:spPr>
          <a:xfrm>
            <a:off x="132622" y="2685143"/>
            <a:ext cx="5963378" cy="4029073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0000">
                  <a:srgbClr val="DEB0AF"/>
                </a:gs>
                <a:gs pos="53000">
                  <a:srgbClr val="7A1616"/>
                </a:gs>
                <a:gs pos="100000">
                  <a:srgbClr val="6C0000"/>
                </a:gs>
                <a:gs pos="0">
                  <a:srgbClr val="E7BEBD"/>
                </a:gs>
              </a:gsLst>
              <a:lin ang="189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exterior, persona, gente, hombre&#10;&#10;El contenido generado por IA puede ser incorrecto.">
            <a:extLst>
              <a:ext uri="{FF2B5EF4-FFF2-40B4-BE49-F238E27FC236}">
                <a16:creationId xmlns:a16="http://schemas.microsoft.com/office/drawing/2014/main" id="{66A277D5-3E68-8658-1AA9-13A46E2FD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1500"/>
          <a:stretch>
            <a:fillRect/>
          </a:stretch>
        </p:blipFill>
        <p:spPr>
          <a:xfrm>
            <a:off x="6371772" y="2685143"/>
            <a:ext cx="5687606" cy="4029074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2000">
                  <a:srgbClr val="DEB0AF"/>
                </a:gs>
                <a:gs pos="44000">
                  <a:srgbClr val="7A1616"/>
                </a:gs>
                <a:gs pos="0">
                  <a:srgbClr val="6C0000"/>
                </a:gs>
                <a:gs pos="100000">
                  <a:srgbClr val="E7BEBD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8066F3-4119-4CFA-3089-87B897406E4C}"/>
              </a:ext>
            </a:extLst>
          </p:cNvPr>
          <p:cNvSpPr txBox="1"/>
          <p:nvPr/>
        </p:nvSpPr>
        <p:spPr>
          <a:xfrm>
            <a:off x="4136866" y="17908"/>
            <a:ext cx="4698705" cy="400110"/>
          </a:xfrm>
          <a:prstGeom prst="rect">
            <a:avLst/>
          </a:prstGeom>
          <a:solidFill>
            <a:srgbClr val="6D0202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trata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mensaheronan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Dios bon</a:t>
            </a:r>
          </a:p>
        </p:txBody>
      </p:sp>
    </p:spTree>
    <p:extLst>
      <p:ext uri="{BB962C8B-B14F-4D97-AF65-F5344CB8AC3E}">
        <p14:creationId xmlns:p14="http://schemas.microsoft.com/office/powerpoint/2010/main" val="12711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5000" t="-10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5F17375-4BC3-8BA0-DAC1-1B47AEE5AD68}"/>
              </a:ext>
            </a:extLst>
          </p:cNvPr>
          <p:cNvSpPr/>
          <p:nvPr/>
        </p:nvSpPr>
        <p:spPr>
          <a:xfrm>
            <a:off x="763837" y="584446"/>
            <a:ext cx="58503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000" b="1" dirty="0">
                <a:solidFill>
                  <a:prstClr val="black"/>
                </a:solidFill>
                <a:latin typeface="Times New Roman"/>
              </a:rPr>
              <a:t>Pa medio di fe ________ a gana un ehérsito di madianita i amalekita, ku tabata manera dalakochi den multitut, ku solamente 300 hòmber, tur di nan ku tròmpèt den nan man, i lampi den kònchi.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[Huesnan7]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6E743BA-BBE6-3D5C-5A84-D8D64EC12BD2}"/>
              </a:ext>
            </a:extLst>
          </p:cNvPr>
          <p:cNvSpPr/>
          <p:nvPr/>
        </p:nvSpPr>
        <p:spPr>
          <a:xfrm>
            <a:off x="3984801" y="509588"/>
            <a:ext cx="213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Gideon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2F891ED-8F30-3A8C-1C63-172F8CF4E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8" y="368261"/>
            <a:ext cx="4775201" cy="612817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3BF0234-3358-DD71-CFA0-BC9ACC44867F}"/>
              </a:ext>
            </a:extLst>
          </p:cNvPr>
          <p:cNvCxnSpPr/>
          <p:nvPr/>
        </p:nvCxnSpPr>
        <p:spPr>
          <a:xfrm>
            <a:off x="7242628" y="368261"/>
            <a:ext cx="0" cy="61281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B7BFD54-41AF-E68D-F647-EB2F726D9759}"/>
              </a:ext>
            </a:extLst>
          </p:cNvPr>
          <p:cNvSpPr txBox="1"/>
          <p:nvPr/>
        </p:nvSpPr>
        <p:spPr>
          <a:xfrm>
            <a:off x="1818957" y="6496435"/>
            <a:ext cx="9153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 Dios, mi ta enfrentá kualke problema, i mi ta usa e ingenio ku El a duna 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1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6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persona, hombre, paraguas&#10;&#10;El contenido generado por IA puede ser incorrecto.">
            <a:extLst>
              <a:ext uri="{FF2B5EF4-FFF2-40B4-BE49-F238E27FC236}">
                <a16:creationId xmlns:a16="http://schemas.microsoft.com/office/drawing/2014/main" id="{41576364-582C-D3A9-67A4-B83A74DF4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" y="775088"/>
            <a:ext cx="4471955" cy="5796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7953D449-C947-7851-196D-6616E65AB9D6}"/>
              </a:ext>
            </a:extLst>
          </p:cNvPr>
          <p:cNvSpPr/>
          <p:nvPr/>
        </p:nvSpPr>
        <p:spPr>
          <a:xfrm>
            <a:off x="5105571" y="1665426"/>
            <a:ext cx="65714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000" b="1" dirty="0">
                <a:solidFill>
                  <a:prstClr val="black"/>
                </a:solidFill>
                <a:latin typeface="Times New Roman"/>
              </a:rPr>
              <a:t>Pa medio di fe ______ a bai bringa ku dies mil hòmber kontra Sísara ku tabatin nuebe shen garoshi ku sapatu di kabai i hopi hende. Barak a bringa te ora e no a laga ni un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(v. 32) [Judges 4]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C8F2178E-93A9-914E-1243-33ADD65B93C5}"/>
              </a:ext>
            </a:extLst>
          </p:cNvPr>
          <p:cNvSpPr/>
          <p:nvPr/>
        </p:nvSpPr>
        <p:spPr>
          <a:xfrm>
            <a:off x="8245789" y="1665426"/>
            <a:ext cx="169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Barak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C9CF-473A-8F7B-6942-BCDDD2B408E9}"/>
              </a:ext>
            </a:extLst>
          </p:cNvPr>
          <p:cNvSpPr txBox="1"/>
          <p:nvPr/>
        </p:nvSpPr>
        <p:spPr>
          <a:xfrm>
            <a:off x="394148" y="40620"/>
            <a:ext cx="603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gana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batayanan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importá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òf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poderoso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enemigu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6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8C0AD3B-CD2D-86C6-76F8-90A2E9CDAFBD}"/>
              </a:ext>
            </a:extLst>
          </p:cNvPr>
          <p:cNvSpPr/>
          <p:nvPr/>
        </p:nvSpPr>
        <p:spPr>
          <a:xfrm>
            <a:off x="1" y="208495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prstClr val="black"/>
                </a:solidFill>
                <a:latin typeface="Times New Roman"/>
              </a:rPr>
              <a:t>Pa medio di fe ________ a mata mil hòmber ku un wesu di kaak, a ranka e porta di un stat afó i a huzga Israel pa 20 aña</a:t>
            </a:r>
            <a:r>
              <a:rPr lang="pap-029" sz="32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(v. 32)</a:t>
            </a:r>
            <a:br>
              <a:rPr lang="en-US" sz="3200" b="1" dirty="0">
                <a:solidFill>
                  <a:prstClr val="black"/>
                </a:solidFill>
                <a:latin typeface="Times New Roman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/>
              </a:rPr>
              <a:t>[Judges 15:15-20]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3195A19-4511-7407-3FD5-E69106591275}"/>
              </a:ext>
            </a:extLst>
          </p:cNvPr>
          <p:cNvSpPr/>
          <p:nvPr/>
        </p:nvSpPr>
        <p:spPr>
          <a:xfrm>
            <a:off x="2881265" y="208495"/>
            <a:ext cx="1629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Samson</a:t>
            </a:r>
            <a:endParaRPr lang="es-ES" sz="12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persona, mujer, parado&#10;&#10;El contenido generado por IA puede ser incorrecto.">
            <a:extLst>
              <a:ext uri="{FF2B5EF4-FFF2-40B4-BE49-F238E27FC236}">
                <a16:creationId xmlns:a16="http://schemas.microsoft.com/office/drawing/2014/main" id="{62C0BC11-56E9-367E-161C-AFFE98BEB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4" b="6354"/>
          <a:stretch>
            <a:fillRect/>
          </a:stretch>
        </p:blipFill>
        <p:spPr>
          <a:xfrm>
            <a:off x="156198" y="1592494"/>
            <a:ext cx="6197642" cy="5139618"/>
          </a:xfrm>
          <a:prstGeom prst="round2DiagRect">
            <a:avLst>
              <a:gd name="adj1" fmla="val 16667"/>
              <a:gd name="adj2" fmla="val 12794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2B005C-A804-6EAB-D4AA-E538EFDDD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18498"/>
          <a:stretch/>
        </p:blipFill>
        <p:spPr>
          <a:xfrm>
            <a:off x="6980275" y="4199211"/>
            <a:ext cx="5086350" cy="2543175"/>
          </a:xfrm>
          <a:prstGeom prst="round2DiagRect">
            <a:avLst>
              <a:gd name="adj1" fmla="val 0"/>
              <a:gd name="adj2" fmla="val 29087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bujo de un dinosaurio&#10;&#10;El contenido generado por IA puede ser incorrecto.">
            <a:extLst>
              <a:ext uri="{FF2B5EF4-FFF2-40B4-BE49-F238E27FC236}">
                <a16:creationId xmlns:a16="http://schemas.microsoft.com/office/drawing/2014/main" id="{CAD2F2C6-F082-FE01-51B8-12944868E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75" y="1592494"/>
            <a:ext cx="5086350" cy="2543175"/>
          </a:xfrm>
          <a:prstGeom prst="round2DiagRect">
            <a:avLst>
              <a:gd name="adj1" fmla="val 21815"/>
              <a:gd name="adj2" fmla="val 0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A2BFF7-1421-6E8E-85E8-1B97A3C53198}"/>
              </a:ext>
            </a:extLst>
          </p:cNvPr>
          <p:cNvSpPr txBox="1"/>
          <p:nvPr/>
        </p:nvSpPr>
        <p:spPr>
          <a:xfrm>
            <a:off x="156198" y="-4031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poder di Dios mi por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kosnan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fuera di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kapasidat</a:t>
            </a:r>
            <a:endParaRPr lang="pap-029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9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389FBB7-DCDD-20D8-FE85-E9923D03B77A}"/>
              </a:ext>
            </a:extLst>
          </p:cNvPr>
          <p:cNvSpPr/>
          <p:nvPr/>
        </p:nvSpPr>
        <p:spPr>
          <a:xfrm>
            <a:off x="970114" y="1057259"/>
            <a:ext cx="46095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000" b="1" dirty="0">
                <a:solidFill>
                  <a:prstClr val="black"/>
                </a:solidFill>
                <a:latin typeface="Times New Roman"/>
              </a:rPr>
              <a:t>Pa medio di fe, _________ e hues galaadita, a libra e israelitanan for di e amonitanan, kibrando efectivamente nan poder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Huesnan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11:32-33]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6051E0-6A87-7057-36B0-8F454E20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970" y="294151"/>
            <a:ext cx="6269697" cy="626969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D7CC395-62A5-AA36-24A1-5C8245DB1789}"/>
              </a:ext>
            </a:extLst>
          </p:cNvPr>
          <p:cNvSpPr/>
          <p:nvPr/>
        </p:nvSpPr>
        <p:spPr>
          <a:xfrm>
            <a:off x="959540" y="1668596"/>
            <a:ext cx="2342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Jefte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69B0DD-AC59-CBB6-80E6-5632EDBD5AF8}"/>
              </a:ext>
            </a:extLst>
          </p:cNvPr>
          <p:cNvCxnSpPr/>
          <p:nvPr/>
        </p:nvCxnSpPr>
        <p:spPr>
          <a:xfrm>
            <a:off x="5709970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115CC5-E03D-91A0-C813-CAFBC4225705}"/>
              </a:ext>
            </a:extLst>
          </p:cNvPr>
          <p:cNvCxnSpPr/>
          <p:nvPr/>
        </p:nvCxnSpPr>
        <p:spPr>
          <a:xfrm>
            <a:off x="11985767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CBB4713-B811-5FB2-CC00-51882CE01B43}"/>
              </a:ext>
            </a:extLst>
          </p:cNvPr>
          <p:cNvSpPr txBox="1"/>
          <p:nvPr/>
        </p:nvSpPr>
        <p:spPr>
          <a:xfrm>
            <a:off x="5733276" y="294151"/>
            <a:ext cx="2248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Aunke mi ta wòrdu rechasá pa hende, mi ta kere ku Dios tin un mishon pa mi.</a:t>
            </a:r>
            <a:endParaRPr lang="es-ES" sz="2000" b="1" dirty="0">
              <a:solidFill>
                <a:schemeClr val="bg1"/>
              </a:solidFill>
              <a:effectLst>
                <a:glow rad="635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54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46C6FB-9F4B-23B5-2C75-F0A2BD187251}"/>
              </a:ext>
            </a:extLst>
          </p:cNvPr>
          <p:cNvSpPr txBox="1"/>
          <p:nvPr/>
        </p:nvSpPr>
        <p:spPr>
          <a:xfrm>
            <a:off x="3444240" y="68963"/>
            <a:ext cx="87162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ap-029" sz="1900" b="1" dirty="0"/>
              <a:t>Hebreonan 11 ta wòrdu yamá e “kapítulo di fe,” òf “galeria di fe.” E ta destaká personahenan bíbliko ku a biba komo peregrino, konfiando den promesanan eterno i no-terrenal. E ta un yamada pa fieldat, obedensia i perseveransia meimei di difikultatnan. Kiko ta fe? Apòstel Pablo ta kontestá esaki den versíkulo 1: “Fe ta e base di kosnan ku nos ta spera, e konvikshon di kosnan ku nos no ta mira.”
E ta sigui bisa nos den versíkulo 6, “Ma sin fe ta imposibel pa agradá Dios; pasobra esun ku ta bini serka Dios mester kere ku E ta, i ku E ta un rekompensadó di esnan ku ta busk’É diligentemente.”</a:t>
            </a:r>
          </a:p>
          <a:p>
            <a:r>
              <a:rPr lang="pap-029" sz="1900" b="1" dirty="0"/>
              <a:t>Den e presentashon aki nos ta bai rekordá personanan ku a manifestá nan fe, kua akshonnan a hiba nan na realisá e fe ei i un aplikashon personal.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7A492-1C38-0641-A22B-723D2B36DA1D}"/>
              </a:ext>
            </a:extLst>
          </p:cNvPr>
          <p:cNvSpPr txBox="1"/>
          <p:nvPr/>
        </p:nvSpPr>
        <p:spPr>
          <a:xfrm>
            <a:off x="374566" y="3772828"/>
            <a:ext cx="114428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>
                <a:latin typeface="Comic Sans MS" panose="030F0702030302020204" pitchFamily="66" charset="0"/>
              </a:rPr>
              <a:t>“</a:t>
            </a:r>
            <a:r>
              <a:rPr lang="en-US" sz="2100" b="1" dirty="0">
                <a:latin typeface="Comic Sans MS" panose="030F0702030302020204" pitchFamily="66" charset="0"/>
              </a:rPr>
              <a:t>Fe</a:t>
            </a:r>
            <a:r>
              <a:rPr lang="pap-029" sz="2100" b="1" dirty="0">
                <a:latin typeface="Comic Sans MS" panose="030F0702030302020204" pitchFamily="66" charset="0"/>
              </a:rPr>
              <a:t> ta konfia den Dios,—kere ku E ta stima nos, i sa kiko ta pa nos mihó bon. Asina, na lugá di nos mes kaminda, e ta hiba nos na skohe Su kaminda. Na lugá di nos ignoransia, e ta aseptá Su sabiduria; na lugá di nos debilidat, Su forsa; na lugá di nos pekaminosidat, Su hustisia. Nos bida, nos mes, ta di djE kaba; fe ta rekonosé Su propiedat, i ta aseptá su bendishonnan. Berdat, rektitut, puresa, ta wòrdu señalá komo sekretonan di éksito di bida. Ta fe ta pone nos den poseshon di esakinan. Kada bon impulso òf aspirashon ta e don di Dios; fe ta risibí di Dios e bida ku so por produsí berdadero kresementu i efisiensia.</a:t>
            </a:r>
            <a:r>
              <a:rPr lang="es-ES" sz="2100" b="1" dirty="0">
                <a:latin typeface="Comic Sans MS" panose="030F0702030302020204" pitchFamily="66" charset="0"/>
              </a:rPr>
              <a:t>”— </a:t>
            </a:r>
            <a:r>
              <a:rPr lang="es-ES" sz="2100" b="1" dirty="0" err="1">
                <a:latin typeface="Comic Sans MS" panose="030F0702030302020204" pitchFamily="66" charset="0"/>
              </a:rPr>
              <a:t>Gospel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Workers</a:t>
            </a:r>
            <a:r>
              <a:rPr lang="es-ES" sz="2100" b="1" dirty="0">
                <a:latin typeface="Comic Sans MS" panose="030F0702030302020204" pitchFamily="66" charset="0"/>
              </a:rPr>
              <a:t> 259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64B2489-ABD4-16E7-488A-5F4B118A1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10483"/>
          <a:stretch>
            <a:fillRect/>
          </a:stretch>
        </p:blipFill>
        <p:spPr>
          <a:xfrm>
            <a:off x="112869" y="68963"/>
            <a:ext cx="3331371" cy="3360037"/>
          </a:xfrm>
          <a:prstGeom prst="rect">
            <a:avLst/>
          </a:prstGeom>
          <a:effectLst>
            <a:innerShdw blurRad="114300">
              <a:srgbClr val="617B31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78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5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5675029B-CAC8-E307-D16D-D3F5D858CA79}"/>
              </a:ext>
            </a:extLst>
          </p:cNvPr>
          <p:cNvSpPr/>
          <p:nvPr/>
        </p:nvSpPr>
        <p:spPr>
          <a:xfrm>
            <a:off x="8870731" y="792323"/>
            <a:ext cx="30929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latin typeface="Times New Roman"/>
              </a:rPr>
              <a:t>Pa medio di fe, ______ a enfrentá Goliat, un gigante, i a derot’é ku su slèg i un piedra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</a:t>
            </a:r>
            <a:br>
              <a:rPr lang="en-US" sz="2000" b="1" dirty="0">
                <a:solidFill>
                  <a:prstClr val="black"/>
                </a:solidFill>
                <a:latin typeface="Times New Roman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[1 Samuel 17]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6161333F-ECBC-923D-A301-326091F4E2EC}"/>
              </a:ext>
            </a:extLst>
          </p:cNvPr>
          <p:cNvSpPr/>
          <p:nvPr/>
        </p:nvSpPr>
        <p:spPr>
          <a:xfrm>
            <a:off x="9459657" y="1418688"/>
            <a:ext cx="1681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David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animal, agua, pasto&#10;&#10;El contenido generado por IA puede ser incorrecto.">
            <a:extLst>
              <a:ext uri="{FF2B5EF4-FFF2-40B4-BE49-F238E27FC236}">
                <a16:creationId xmlns:a16="http://schemas.microsoft.com/office/drawing/2014/main" id="{2EF23274-D60B-5AB2-0864-C1CC143F8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"/>
          <a:stretch>
            <a:fillRect/>
          </a:stretch>
        </p:blipFill>
        <p:spPr>
          <a:xfrm>
            <a:off x="644270" y="503434"/>
            <a:ext cx="7934651" cy="585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F9A4EE-F702-DEF1-ED91-AFDE6A01AAD5}"/>
              </a:ext>
            </a:extLst>
          </p:cNvPr>
          <p:cNvSpPr txBox="1"/>
          <p:nvPr/>
        </p:nvSpPr>
        <p:spPr>
          <a:xfrm>
            <a:off x="10506" y="651044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igantenan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9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D8D7892-F06D-56BE-1D30-F9FAF6059668}"/>
              </a:ext>
            </a:extLst>
          </p:cNvPr>
          <p:cNvSpPr/>
          <p:nvPr/>
        </p:nvSpPr>
        <p:spPr>
          <a:xfrm>
            <a:off x="673010" y="853556"/>
            <a:ext cx="64316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600" b="1" dirty="0">
                <a:solidFill>
                  <a:prstClr val="black"/>
                </a:solidFill>
                <a:latin typeface="Times New Roman"/>
              </a:rPr>
              <a:t>a medio di fe, ________ e último hues di Israel, a lanta un monumento: “Te awor Señor a yuda”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[1 Samuel 7:12-17]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409AC32-2A3E-EA56-C002-6424583125EB}"/>
              </a:ext>
            </a:extLst>
          </p:cNvPr>
          <p:cNvSpPr/>
          <p:nvPr/>
        </p:nvSpPr>
        <p:spPr>
          <a:xfrm>
            <a:off x="3310505" y="812403"/>
            <a:ext cx="2039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Samuel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7B2B9-2D54-A456-D432-35876AF6A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70" y="503435"/>
            <a:ext cx="4579461" cy="6354566"/>
          </a:xfrm>
          <a:prstGeom prst="rect">
            <a:avLst/>
          </a:prstGeom>
          <a:ln w="19050">
            <a:solidFill>
              <a:srgbClr val="684F78"/>
            </a:solidFill>
          </a:ln>
        </p:spPr>
      </p:pic>
      <p:pic>
        <p:nvPicPr>
          <p:cNvPr id="1026" name="Picture 2" descr="ISRAEL MENGINGINKAN SEORANG RAJA | STAND TO JESUS">
            <a:extLst>
              <a:ext uri="{FF2B5EF4-FFF2-40B4-BE49-F238E27FC236}">
                <a16:creationId xmlns:a16="http://schemas.microsoft.com/office/drawing/2014/main" id="{80F514A1-CB2E-D0E2-B0AD-B0603D0E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1856"/>
          <a:stretch>
            <a:fillRect/>
          </a:stretch>
        </p:blipFill>
        <p:spPr bwMode="auto">
          <a:xfrm>
            <a:off x="1041382" y="3696120"/>
            <a:ext cx="5431338" cy="28203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684F7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245738-CB20-5ADE-956E-481829EE2A47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rekonosé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man di Dios 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mi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5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4BBD797-FBAE-D3E4-6D7E-479345EA6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6895" y="719192"/>
            <a:ext cx="9339209" cy="5445302"/>
          </a:xfrm>
          <a:prstGeom prst="roundRect">
            <a:avLst>
              <a:gd name="adj" fmla="val 12126"/>
            </a:avLst>
          </a:prstGeom>
          <a:solidFill>
            <a:srgbClr val="E8F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5BA7BB42-A131-FDE0-8BE0-043E33F4B2CA}"/>
              </a:ext>
            </a:extLst>
          </p:cNvPr>
          <p:cNvSpPr>
            <a:spLocks/>
          </p:cNvSpPr>
          <p:nvPr/>
        </p:nvSpPr>
        <p:spPr>
          <a:xfrm>
            <a:off x="7747686" y="719192"/>
            <a:ext cx="38178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latin typeface="Times New Roman"/>
              </a:rPr>
              <a:t>Pa medio di fe, ____________ a bai duna e mensahe di Dios unda ku i ki ora ku Dios a dirigí nan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br>
              <a:rPr lang="en-US" sz="3600" b="1" dirty="0">
                <a:solidFill>
                  <a:prstClr val="black"/>
                </a:solidFill>
                <a:latin typeface="Times New Roman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[1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Reinan 19:15; Amos 7:15;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Jonas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1:1-2;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Hageo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1:1]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ACAC51F4-90C8-4287-3676-D28F95B062E7}"/>
              </a:ext>
            </a:extLst>
          </p:cNvPr>
          <p:cNvSpPr/>
          <p:nvPr/>
        </p:nvSpPr>
        <p:spPr>
          <a:xfrm>
            <a:off x="7839074" y="1275095"/>
            <a:ext cx="275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e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profetanan</a:t>
            </a:r>
            <a:endParaRPr lang="es-ES" sz="3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foto, hombre, agua, monitor&#10;&#10;El contenido generado por IA puede ser incorrecto.">
            <a:extLst>
              <a:ext uri="{FF2B5EF4-FFF2-40B4-BE49-F238E27FC236}">
                <a16:creationId xmlns:a16="http://schemas.microsoft.com/office/drawing/2014/main" id="{FDAF54FE-3972-0DC8-1D92-B2DE125B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4259"/>
          <a:stretch>
            <a:fillRect/>
          </a:stretch>
        </p:blipFill>
        <p:spPr>
          <a:xfrm>
            <a:off x="626474" y="600628"/>
            <a:ext cx="6824856" cy="5656743"/>
          </a:xfrm>
          <a:prstGeom prst="rect">
            <a:avLst/>
          </a:prstGeom>
          <a:ln w="38100" cap="sq">
            <a:solidFill>
              <a:srgbClr val="4277D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3285D86-EFB3-5861-D079-D963F5D5411B}"/>
              </a:ext>
            </a:extLst>
          </p:cNvPr>
          <p:cNvSpPr txBox="1"/>
          <p:nvPr/>
        </p:nvSpPr>
        <p:spPr>
          <a:xfrm>
            <a:off x="515006" y="6224151"/>
            <a:ext cx="1167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tur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kaminda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mandami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hiba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Palabra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7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29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B2E02-F349-0ED8-AA4E-03638AC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5DAFE7D3-776C-C81B-32D5-E86D7CAD8583}"/>
              </a:ext>
            </a:extLst>
          </p:cNvPr>
          <p:cNvSpPr/>
          <p:nvPr/>
        </p:nvSpPr>
        <p:spPr>
          <a:xfrm>
            <a:off x="1551281" y="740295"/>
            <a:ext cx="52810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prstClr val="black"/>
                </a:solidFill>
                <a:latin typeface="Times New Roman"/>
              </a:rPr>
              <a:t>Pa medio di fe ____________ a konkistá reinonan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33) [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Numbernan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31:8; 2 Samuel 5:6-9]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A3D43AF1-10D2-9100-52DF-08382455FF0B}"/>
              </a:ext>
            </a:extLst>
          </p:cNvPr>
          <p:cNvSpPr/>
          <p:nvPr/>
        </p:nvSpPr>
        <p:spPr>
          <a:xfrm>
            <a:off x="4147087" y="749738"/>
            <a:ext cx="2656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Josue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i David</a:t>
            </a:r>
          </a:p>
        </p:txBody>
      </p:sp>
      <p:sp>
        <p:nvSpPr>
          <p:cNvPr id="8" name="Diagrama de flujo: operación manual 7">
            <a:extLst>
              <a:ext uri="{FF2B5EF4-FFF2-40B4-BE49-F238E27FC236}">
                <a16:creationId xmlns:a16="http://schemas.microsoft.com/office/drawing/2014/main" id="{D94F8421-1FD6-7C0B-B1EE-D586227E9469}"/>
              </a:ext>
            </a:extLst>
          </p:cNvPr>
          <p:cNvSpPr/>
          <p:nvPr/>
        </p:nvSpPr>
        <p:spPr>
          <a:xfrm>
            <a:off x="6832314" y="536709"/>
            <a:ext cx="4637070" cy="632129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10000"/>
              <a:gd name="csY0" fmla="*/ 0 h 10016"/>
              <a:gd name="csX1" fmla="*/ 10000 w 10000"/>
              <a:gd name="csY1" fmla="*/ 0 h 10016"/>
              <a:gd name="csX2" fmla="*/ 8000 w 10000"/>
              <a:gd name="csY2" fmla="*/ 10000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16"/>
              <a:gd name="csX1" fmla="*/ 10000 w 10000"/>
              <a:gd name="csY1" fmla="*/ 0 h 10016"/>
              <a:gd name="csX2" fmla="*/ 7889 w 10000"/>
              <a:gd name="csY2" fmla="*/ 10016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93 w 10000"/>
              <a:gd name="csY3" fmla="*/ 10016 h 10065"/>
              <a:gd name="csX4" fmla="*/ 0 w 10000"/>
              <a:gd name="csY4" fmla="*/ 0 h 10065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71 w 10000"/>
              <a:gd name="csY3" fmla="*/ 10065 h 10065"/>
              <a:gd name="csX4" fmla="*/ 0 w 10000"/>
              <a:gd name="csY4" fmla="*/ 0 h 10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0" h="10065">
                <a:moveTo>
                  <a:pt x="0" y="0"/>
                </a:moveTo>
                <a:lnTo>
                  <a:pt x="10000" y="0"/>
                </a:lnTo>
                <a:lnTo>
                  <a:pt x="7778" y="10065"/>
                </a:lnTo>
                <a:lnTo>
                  <a:pt x="71" y="10065"/>
                </a:lnTo>
                <a:cubicBezTo>
                  <a:pt x="40" y="6726"/>
                  <a:pt x="31" y="3339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630823"/>
                </a:solidFill>
              </a:ln>
            </a:endParaRPr>
          </a:p>
        </p:txBody>
      </p:sp>
      <p:sp>
        <p:nvSpPr>
          <p:cNvPr id="11" name="Diagrama de flujo: operación manual 10">
            <a:extLst>
              <a:ext uri="{FF2B5EF4-FFF2-40B4-BE49-F238E27FC236}">
                <a16:creationId xmlns:a16="http://schemas.microsoft.com/office/drawing/2014/main" id="{5F8D5121-1C6E-EEA4-9DA3-9CEDB2F29D90}"/>
              </a:ext>
            </a:extLst>
          </p:cNvPr>
          <p:cNvSpPr/>
          <p:nvPr/>
        </p:nvSpPr>
        <p:spPr>
          <a:xfrm>
            <a:off x="460420" y="2250029"/>
            <a:ext cx="6220174" cy="460797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9414"/>
              <a:gd name="csY0" fmla="*/ 0 h 10042"/>
              <a:gd name="csX1" fmla="*/ 9414 w 9414"/>
              <a:gd name="csY1" fmla="*/ 42 h 10042"/>
              <a:gd name="csX2" fmla="*/ 7414 w 9414"/>
              <a:gd name="csY2" fmla="*/ 10042 h 10042"/>
              <a:gd name="csX3" fmla="*/ 1414 w 9414"/>
              <a:gd name="csY3" fmla="*/ 10042 h 10042"/>
              <a:gd name="csX4" fmla="*/ 0 w 9414"/>
              <a:gd name="csY4" fmla="*/ 0 h 10042"/>
              <a:gd name="csX0" fmla="*/ 1570 w 11570"/>
              <a:gd name="csY0" fmla="*/ 0 h 10042"/>
              <a:gd name="csX1" fmla="*/ 11570 w 11570"/>
              <a:gd name="csY1" fmla="*/ 42 h 10042"/>
              <a:gd name="csX2" fmla="*/ 9446 w 11570"/>
              <a:gd name="csY2" fmla="*/ 10000 h 10042"/>
              <a:gd name="csX3" fmla="*/ 0 w 11570"/>
              <a:gd name="csY3" fmla="*/ 10042 h 10042"/>
              <a:gd name="csX4" fmla="*/ 1570 w 11570"/>
              <a:gd name="csY4" fmla="*/ 0 h 10042"/>
              <a:gd name="csX0" fmla="*/ 1570 w 12157"/>
              <a:gd name="csY0" fmla="*/ 0 h 10042"/>
              <a:gd name="csX1" fmla="*/ 11570 w 12157"/>
              <a:gd name="csY1" fmla="*/ 42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42"/>
              <a:gd name="csX1" fmla="*/ 12092 w 12157"/>
              <a:gd name="csY1" fmla="*/ 63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00"/>
              <a:gd name="csX1" fmla="*/ 12092 w 12157"/>
              <a:gd name="csY1" fmla="*/ 63 h 10000"/>
              <a:gd name="csX2" fmla="*/ 12157 w 12157"/>
              <a:gd name="csY2" fmla="*/ 10000 h 10000"/>
              <a:gd name="csX3" fmla="*/ 0 w 12157"/>
              <a:gd name="csY3" fmla="*/ 9979 h 10000"/>
              <a:gd name="csX4" fmla="*/ 1570 w 12157"/>
              <a:gd name="csY4" fmla="*/ 0 h 1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57" h="10000">
                <a:moveTo>
                  <a:pt x="1570" y="0"/>
                </a:moveTo>
                <a:lnTo>
                  <a:pt x="12092" y="63"/>
                </a:lnTo>
                <a:cubicBezTo>
                  <a:pt x="12288" y="3382"/>
                  <a:pt x="11961" y="6681"/>
                  <a:pt x="12157" y="10000"/>
                </a:cubicBezTo>
                <a:lnTo>
                  <a:pt x="0" y="9979"/>
                </a:lnTo>
                <a:lnTo>
                  <a:pt x="157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04" r="-6069"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9AB4E2-5A45-897C-5E0D-AF8CF37BB74C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konkistanan di mi bida semper ta pa gloria di Dios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0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429EA-610E-1157-6357-F04F1500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771726D-7D08-0A90-9BB8-B538745D348E}"/>
              </a:ext>
            </a:extLst>
          </p:cNvPr>
          <p:cNvSpPr/>
          <p:nvPr/>
        </p:nvSpPr>
        <p:spPr>
          <a:xfrm>
            <a:off x="6576963" y="990600"/>
            <a:ext cx="49055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800" b="1" dirty="0">
                <a:solidFill>
                  <a:prstClr val="black"/>
                </a:solidFill>
                <a:latin typeface="Times New Roman"/>
              </a:rPr>
              <a:t>Pa medio di fe _________ a hasi hustisia i hustisia ku e sabiduria ku Dios a primintié. </a:t>
            </a:r>
          </a:p>
          <a:p>
            <a:r>
              <a:rPr lang="pap-029" sz="3800" b="1" dirty="0">
                <a:solidFill>
                  <a:prstClr val="black"/>
                </a:solidFill>
                <a:latin typeface="Times New Roman"/>
              </a:rPr>
              <a:t>Numeroso hues i rei por wòrdu inkluí den e kategoria aki. </a:t>
            </a:r>
            <a:r>
              <a:rPr lang="pap-029" sz="2000" b="1" dirty="0">
                <a:solidFill>
                  <a:prstClr val="black"/>
                </a:solidFill>
                <a:latin typeface="Times New Roman"/>
              </a:rPr>
              <a:t>(v. 33) [1 Reinan 3:16-28]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68C6F-4E99-C816-C84A-5DB00ECA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9" y="219463"/>
            <a:ext cx="5747063" cy="641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21BE0B1D-BD0C-BF05-3DAC-811E65124A97}"/>
              </a:ext>
            </a:extLst>
          </p:cNvPr>
          <p:cNvSpPr/>
          <p:nvPr/>
        </p:nvSpPr>
        <p:spPr>
          <a:xfrm>
            <a:off x="6459008" y="1534783"/>
            <a:ext cx="25224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Salomon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E45172-36D4-814B-A7A6-AA0E7B2441EF}"/>
              </a:ext>
            </a:extLst>
          </p:cNvPr>
          <p:cNvSpPr txBox="1"/>
          <p:nvPr/>
        </p:nvSpPr>
        <p:spPr>
          <a:xfrm>
            <a:off x="6204742" y="305650"/>
            <a:ext cx="527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ap-029" sz="2000" b="1" dirty="0"/>
              <a:t>Dios duna mi e sabiduria pa hasi hustisia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9409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7902F-5A92-0408-0400-BA8C52AB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cuarto, tabla, pequeño&#10;&#10;El contenido generado por IA puede ser incorrecto.">
            <a:extLst>
              <a:ext uri="{FF2B5EF4-FFF2-40B4-BE49-F238E27FC236}">
                <a16:creationId xmlns:a16="http://schemas.microsoft.com/office/drawing/2014/main" id="{3FE7CAB5-F964-BFE1-5B5E-E321D9A6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1" y="1839074"/>
            <a:ext cx="10116192" cy="4619986"/>
          </a:xfrm>
          <a:prstGeom prst="rect">
            <a:avLst/>
          </a:prstGeom>
          <a:ln w="38100" cap="sq">
            <a:solidFill>
              <a:srgbClr val="7858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3FD300E-34CB-F4ED-3DF6-7D87400E6831}"/>
              </a:ext>
            </a:extLst>
          </p:cNvPr>
          <p:cNvSpPr/>
          <p:nvPr/>
        </p:nvSpPr>
        <p:spPr>
          <a:xfrm>
            <a:off x="1874520" y="281441"/>
            <a:ext cx="8450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prstClr val="black"/>
                </a:solidFill>
                <a:latin typeface="Times New Roman"/>
              </a:rPr>
              <a:t>Pa medio di fe ___________ a optené e promesa ku Dios a dun'é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33) [Genesis 15:4; 21:2-5]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3EE686C9-E497-52BB-0577-14FAAC176F58}"/>
              </a:ext>
            </a:extLst>
          </p:cNvPr>
          <p:cNvSpPr/>
          <p:nvPr/>
        </p:nvSpPr>
        <p:spPr>
          <a:xfrm>
            <a:off x="4442191" y="251209"/>
            <a:ext cx="2247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Abraham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424C6-8B23-4935-1DBE-C0BAA0391C24}"/>
              </a:ext>
            </a:extLst>
          </p:cNvPr>
          <p:cNvSpPr txBox="1"/>
          <p:nvPr/>
        </p:nvSpPr>
        <p:spPr>
          <a:xfrm>
            <a:off x="0" y="653717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Mi ta kere ku e promesanan di Dios semper ta kumpli.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89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8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9182E-927D-E855-DAFE-0555CEB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B444381B-2B60-52A6-8860-9C63566E4555}"/>
              </a:ext>
            </a:extLst>
          </p:cNvPr>
          <p:cNvSpPr/>
          <p:nvPr/>
        </p:nvSpPr>
        <p:spPr>
          <a:xfrm>
            <a:off x="775144" y="1834420"/>
            <a:ext cx="31123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Pa medio di fe ______ a sera boka di e leonnan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33) [Daniel 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BF0C45D7-6CA9-B44F-DA81-361F5322E809}"/>
              </a:ext>
            </a:extLst>
          </p:cNvPr>
          <p:cNvSpPr/>
          <p:nvPr/>
        </p:nvSpPr>
        <p:spPr>
          <a:xfrm>
            <a:off x="1187082" y="2525635"/>
            <a:ext cx="1965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Daniel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Un grupo de personas en medio de un león&#10;&#10;El contenido generado por IA puede ser incorrecto.">
            <a:extLst>
              <a:ext uri="{FF2B5EF4-FFF2-40B4-BE49-F238E27FC236}">
                <a16:creationId xmlns:a16="http://schemas.microsoft.com/office/drawing/2014/main" id="{9845A783-669B-5FAA-38DD-3013EE7F7A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47" y="321246"/>
            <a:ext cx="8060927" cy="6490520"/>
          </a:xfrm>
          <a:prstGeom prst="rect">
            <a:avLst/>
          </a:prstGeom>
          <a:ln w="38100" cap="sq">
            <a:solidFill>
              <a:srgbClr val="BDC2A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480A86-88C3-6334-7817-5D660A46FB46}"/>
              </a:ext>
            </a:extLst>
          </p:cNvPr>
          <p:cNvSpPr txBox="1"/>
          <p:nvPr/>
        </p:nvSpPr>
        <p:spPr>
          <a:xfrm>
            <a:off x="1650124" y="-84316"/>
            <a:ext cx="854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Mi sa ku Dios por libra mi asta di morto sigur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834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B9049-636E-F909-D05B-0889B4D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3DD25F2-EC2F-B2CF-6A39-7DB241993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63246" y="448562"/>
            <a:ext cx="8636082" cy="6073890"/>
          </a:xfrm>
          <a:prstGeom prst="roundRect">
            <a:avLst>
              <a:gd name="adj" fmla="val 6170"/>
            </a:avLst>
          </a:prstGeom>
          <a:solidFill>
            <a:srgbClr val="F7ECD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2 Rectángulo">
            <a:extLst>
              <a:ext uri="{FF2B5EF4-FFF2-40B4-BE49-F238E27FC236}">
                <a16:creationId xmlns:a16="http://schemas.microsoft.com/office/drawing/2014/main" id="{13A741DB-27F6-143A-407F-12205AF5C8B3}"/>
              </a:ext>
            </a:extLst>
          </p:cNvPr>
          <p:cNvSpPr/>
          <p:nvPr/>
        </p:nvSpPr>
        <p:spPr>
          <a:xfrm>
            <a:off x="5912751" y="636824"/>
            <a:ext cx="428157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600" b="1" dirty="0">
                <a:solidFill>
                  <a:prstClr val="black"/>
                </a:solidFill>
                <a:latin typeface="Times New Roman"/>
              </a:rPr>
              <a:t>Pa medio di fe __________________________  a keda ileso ora nan a wòrdu bentá den un fòrnu kayente shete biaha mas ku normal</a:t>
            </a:r>
            <a:r>
              <a:rPr lang="pap-029" sz="44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[Daniel 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E6D6182-8E51-6747-2038-2F17F763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20" y="371507"/>
            <a:ext cx="3895339" cy="618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9CB0BBB9-BB45-5147-F2D1-CBEBDFBA5E03}"/>
              </a:ext>
            </a:extLst>
          </p:cNvPr>
          <p:cNvSpPr/>
          <p:nvPr/>
        </p:nvSpPr>
        <p:spPr>
          <a:xfrm>
            <a:off x="5912751" y="1160078"/>
            <a:ext cx="4191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Sadrak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Mesak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i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Abednego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,    </a:t>
            </a:r>
            <a:endParaRPr lang="es-ES" sz="3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7F8F16-9813-D74E-4B66-234F40DC6B5B}"/>
              </a:ext>
            </a:extLst>
          </p:cNvPr>
          <p:cNvSpPr txBox="1"/>
          <p:nvPr/>
        </p:nvSpPr>
        <p:spPr>
          <a:xfrm>
            <a:off x="0" y="-1074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momentunan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mas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difísil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6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F9F7D319-0DEF-6D83-5D9C-3048DF56A834}"/>
              </a:ext>
            </a:extLst>
          </p:cNvPr>
          <p:cNvSpPr/>
          <p:nvPr/>
        </p:nvSpPr>
        <p:spPr>
          <a:xfrm>
            <a:off x="167641" y="459540"/>
            <a:ext cx="38255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800" b="1" dirty="0">
                <a:solidFill>
                  <a:prstClr val="black"/>
                </a:solidFill>
                <a:latin typeface="Times New Roman"/>
              </a:rPr>
              <a:t>Pa medio di fe _________ a evitá e filo di spada ora el a bringa kontra e filisteonan, huntu ku su kargadó di arma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 [1 Samuel 14:1-23]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Imagen 6" descr="Imagen que contiene naturalez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64742FEE-FE2B-9E8F-94ED-C76CF3B96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2000"/>
          <a:stretch>
            <a:fillRect/>
          </a:stretch>
        </p:blipFill>
        <p:spPr>
          <a:xfrm>
            <a:off x="3952128" y="421239"/>
            <a:ext cx="7563673" cy="5904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DBACFD-D48C-DF80-00D3-2E2CD2649D7A}"/>
              </a:ext>
            </a:extLst>
          </p:cNvPr>
          <p:cNvSpPr txBox="1"/>
          <p:nvPr/>
        </p:nvSpPr>
        <p:spPr>
          <a:xfrm>
            <a:off x="0" y="1048408"/>
            <a:ext cx="2727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Jonatan</a:t>
            </a:r>
            <a:endParaRPr lang="es-ES" sz="4000" dirty="0">
              <a:solidFill>
                <a:srgbClr val="C0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0F4BEB-C1B5-741E-EBE6-AB7E26A846B0}"/>
              </a:ext>
            </a:extLst>
          </p:cNvPr>
          <p:cNvSpPr txBox="1"/>
          <p:nvPr/>
        </p:nvSpPr>
        <p:spPr>
          <a:xfrm>
            <a:off x="0" y="6474113"/>
            <a:ext cx="1151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ku</a:t>
            </a:r>
            <a:r>
              <a:rPr lang="es-ES" sz="2000" b="1" dirty="0"/>
              <a:t> Dios </a:t>
            </a:r>
            <a:r>
              <a:rPr lang="es-ES" sz="2000" b="1" dirty="0" err="1"/>
              <a:t>ta</a:t>
            </a:r>
            <a:r>
              <a:rPr lang="es-ES" sz="2000" b="1" dirty="0"/>
              <a:t> duna </a:t>
            </a:r>
            <a:r>
              <a:rPr lang="es-ES" sz="2000" b="1" dirty="0" err="1"/>
              <a:t>viktoria</a:t>
            </a:r>
            <a:r>
              <a:rPr lang="es-ES" sz="2000" b="1" dirty="0"/>
              <a:t>, sea </a:t>
            </a:r>
            <a:r>
              <a:rPr lang="es-ES" sz="2000" b="1" dirty="0" err="1"/>
              <a:t>ku</a:t>
            </a:r>
            <a:r>
              <a:rPr lang="es-ES" sz="2000" b="1" dirty="0"/>
              <a:t> nos </a:t>
            </a:r>
            <a:r>
              <a:rPr lang="es-ES" sz="2000" b="1" dirty="0" err="1"/>
              <a:t>ta</a:t>
            </a:r>
            <a:r>
              <a:rPr lang="es-ES" sz="2000" b="1" dirty="0"/>
              <a:t> </a:t>
            </a:r>
            <a:r>
              <a:rPr lang="es-ES" sz="2000" b="1" dirty="0" err="1"/>
              <a:t>poko</a:t>
            </a:r>
            <a:r>
              <a:rPr lang="es-ES" sz="2000" b="1" dirty="0"/>
              <a:t> </a:t>
            </a:r>
            <a:r>
              <a:rPr lang="es-ES" sz="2000" b="1" dirty="0" err="1"/>
              <a:t>òf</a:t>
            </a:r>
            <a:r>
              <a:rPr lang="es-ES" sz="2000" b="1" dirty="0"/>
              <a:t> </a:t>
            </a:r>
            <a:r>
              <a:rPr lang="es-ES" sz="2000" b="1" dirty="0" err="1"/>
              <a:t>hopi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0825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4CC77-1EA1-8DDD-C6D2-8AB82570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C2084CD4-9460-C5D2-933B-CCCC89697777}"/>
              </a:ext>
            </a:extLst>
          </p:cNvPr>
          <p:cNvSpPr/>
          <p:nvPr/>
        </p:nvSpPr>
        <p:spPr>
          <a:xfrm>
            <a:off x="544530" y="292209"/>
            <a:ext cx="11534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600" b="1" dirty="0">
                <a:solidFill>
                  <a:prstClr val="black"/>
                </a:solidFill>
                <a:latin typeface="Times New Roman"/>
              </a:rPr>
              <a:t>Pa medio di fe ___________a saka forsa for di debilidat. Elías, despues di e milager di Karmelo, a kore bai dilanti di Ahab ku tabata kore ku su garoshi. Samson a pidi Dios forsa pa destruí e filisteonan . </a:t>
            </a:r>
            <a:r>
              <a:rPr lang="pap-029" sz="1600" b="1" dirty="0">
                <a:solidFill>
                  <a:prstClr val="black"/>
                </a:solidFill>
                <a:latin typeface="Times New Roman"/>
              </a:rPr>
              <a:t>(v. 34) [1 Reinan 18:42-46] [Huesnan  </a:t>
            </a:r>
            <a:r>
              <a:rPr lang="en-US" sz="1600" b="1" dirty="0">
                <a:solidFill>
                  <a:prstClr val="black"/>
                </a:solidFill>
                <a:latin typeface="Times New Roman"/>
              </a:rPr>
              <a:t>16:23-30]</a:t>
            </a:r>
            <a:endParaRPr lang="es-ES" sz="1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CFB79A53-7646-F45F-3774-81F2E7C375BE}"/>
              </a:ext>
            </a:extLst>
          </p:cNvPr>
          <p:cNvSpPr/>
          <p:nvPr/>
        </p:nvSpPr>
        <p:spPr>
          <a:xfrm>
            <a:off x="3059132" y="368279"/>
            <a:ext cx="3195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Elías i </a:t>
            </a:r>
            <a:r>
              <a:rPr lang="es-ES" sz="2800" b="1" dirty="0" err="1">
                <a:solidFill>
                  <a:srgbClr val="C00000"/>
                </a:solidFill>
                <a:latin typeface="Times New Roman"/>
              </a:rPr>
              <a:t>Samson</a:t>
            </a:r>
            <a:endParaRPr lang="es-ES" sz="28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3" name="Imagen 2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D29092AB-61A1-F18C-CFB8-97302ED5E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b="12855"/>
          <a:stretch>
            <a:fillRect/>
          </a:stretch>
        </p:blipFill>
        <p:spPr>
          <a:xfrm rot="215661">
            <a:off x="1220572" y="2806244"/>
            <a:ext cx="6040096" cy="36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 descr="Imagen que contiene edificio, hombre, parado, azul&#10;&#10;El contenido generado por IA puede ser incorrecto.">
            <a:extLst>
              <a:ext uri="{FF2B5EF4-FFF2-40B4-BE49-F238E27FC236}">
                <a16:creationId xmlns:a16="http://schemas.microsoft.com/office/drawing/2014/main" id="{60EAB1EB-28B6-C05C-B05C-B2EA81A3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4" y="2716674"/>
            <a:ext cx="3893607" cy="36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20D773-FE1F-A6EA-E8D1-75D88E7A669E}"/>
              </a:ext>
            </a:extLst>
          </p:cNvPr>
          <p:cNvSpPr txBox="1"/>
          <p:nvPr/>
        </p:nvSpPr>
        <p:spPr>
          <a:xfrm>
            <a:off x="544530" y="6484623"/>
            <a:ext cx="893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momentunan di debilidat, Dios ta duna mi e forsa ku mi mester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7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C2A3F3-AD86-E784-1737-F10FA7161565}"/>
              </a:ext>
            </a:extLst>
          </p:cNvPr>
          <p:cNvSpPr txBox="1"/>
          <p:nvPr/>
        </p:nvSpPr>
        <p:spPr>
          <a:xfrm>
            <a:off x="651640" y="5690669"/>
            <a:ext cx="10825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2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 fe nos ke men ku e universo a wòrdu konstituí pa medio di e palabra di Dios, di manera ku loke ta wòrdu mirá a wòrdu trahá di loke no ta wòrdu mirá. (v. 3) [Génesis1]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E46056C-9C1B-8343-A179-3D27EF3E2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4346"/>
          <a:stretch>
            <a:fillRect/>
          </a:stretch>
        </p:blipFill>
        <p:spPr>
          <a:xfrm>
            <a:off x="651640" y="162569"/>
            <a:ext cx="10825657" cy="56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5DE139-EEA5-2D2E-2212-59F964E48915}"/>
              </a:ext>
            </a:extLst>
          </p:cNvPr>
          <p:cNvSpPr txBox="1"/>
          <p:nvPr/>
        </p:nvSpPr>
        <p:spPr>
          <a:xfrm>
            <a:off x="2575817" y="6498942"/>
            <a:ext cx="704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traha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sosten’é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30000" r="-15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84CED-441D-F400-D23E-292FEBC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75D226C1-A4AE-E4A1-1D66-A2F957FC712C}"/>
              </a:ext>
            </a:extLst>
          </p:cNvPr>
          <p:cNvSpPr/>
          <p:nvPr/>
        </p:nvSpPr>
        <p:spPr>
          <a:xfrm>
            <a:off x="6412669" y="265251"/>
            <a:ext cx="482726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900" b="1" dirty="0">
                <a:solidFill>
                  <a:prstClr val="black"/>
                </a:solidFill>
                <a:latin typeface="Times New Roman"/>
              </a:rPr>
              <a:t>Pa medio di fe ______ a bira fuerte den bataya. El a bringa huntu ku e pueblo di Israel kontra Amalek. Israel a gana miéntras Moises a hisa su brasanan, sostené pa Aaron i Ur</a:t>
            </a:r>
            <a:r>
              <a:rPr lang="en-US" sz="39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</a:t>
            </a:r>
            <a:r>
              <a:rPr lang="pap-029" sz="2000" b="1" dirty="0">
                <a:solidFill>
                  <a:prstClr val="black"/>
                </a:solidFill>
                <a:latin typeface="Times New Roman"/>
              </a:rPr>
              <a:t>Eksodo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17:8-13]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7C22435A-D096-55ED-D63D-2040F47D7D8D}"/>
              </a:ext>
            </a:extLst>
          </p:cNvPr>
          <p:cNvSpPr/>
          <p:nvPr/>
        </p:nvSpPr>
        <p:spPr>
          <a:xfrm>
            <a:off x="9285029" y="265251"/>
            <a:ext cx="2011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Josué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7" name="Imagen 6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65790676-0DCD-084B-0A71-12F11DD6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820" r="1336" b="12084"/>
          <a:stretch>
            <a:fillRect/>
          </a:stretch>
        </p:blipFill>
        <p:spPr>
          <a:xfrm>
            <a:off x="773568" y="295216"/>
            <a:ext cx="5394350" cy="6154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76E8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5E8F9E-1C5D-EE3F-4441-16C23AF41EA2}"/>
              </a:ext>
            </a:extLst>
          </p:cNvPr>
          <p:cNvSpPr txBox="1"/>
          <p:nvPr/>
        </p:nvSpPr>
        <p:spPr>
          <a:xfrm>
            <a:off x="0" y="647411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ta hasi mi fuerte i ta duna mi viktoria ora mi konfia den djE.</a:t>
            </a:r>
          </a:p>
        </p:txBody>
      </p:sp>
    </p:spTree>
    <p:extLst>
      <p:ext uri="{BB962C8B-B14F-4D97-AF65-F5344CB8AC3E}">
        <p14:creationId xmlns:p14="http://schemas.microsoft.com/office/powerpoint/2010/main" val="3270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E5C14-9579-013E-168F-B4B4FCF3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10989090-477A-207F-936E-C40E53177CFC}"/>
              </a:ext>
            </a:extLst>
          </p:cNvPr>
          <p:cNvSpPr/>
          <p:nvPr/>
        </p:nvSpPr>
        <p:spPr>
          <a:xfrm>
            <a:off x="1973526" y="1651858"/>
            <a:ext cx="35272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Pa medio di fe _____ ehérsitonan stranhero a hui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[2 Samuel 10: 6-14]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936929-BB40-C0C3-D78E-BFE7957259EB}"/>
              </a:ext>
            </a:extLst>
          </p:cNvPr>
          <p:cNvSpPr txBox="1"/>
          <p:nvPr/>
        </p:nvSpPr>
        <p:spPr>
          <a:xfrm>
            <a:off x="2634636" y="2344460"/>
            <a:ext cx="140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Joab</a:t>
            </a: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398ACCE-8D84-1530-AA91-1E38C185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>
            <a:fillRect/>
          </a:stretch>
        </p:blipFill>
        <p:spPr>
          <a:xfrm>
            <a:off x="5500771" y="1129162"/>
            <a:ext cx="6649279" cy="5391808"/>
          </a:xfrm>
          <a:prstGeom prst="rect">
            <a:avLst/>
          </a:prstGeom>
          <a:ln w="38100" cap="sq">
            <a:solidFill>
              <a:srgbClr val="A3BF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43988C-5775-A661-3B02-3EC34D165B08}"/>
              </a:ext>
            </a:extLst>
          </p:cNvPr>
          <p:cNvSpPr txBox="1"/>
          <p:nvPr/>
        </p:nvSpPr>
        <p:spPr>
          <a:xfrm>
            <a:off x="2575034" y="199462"/>
            <a:ext cx="961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 enemigu ta hui for di mi den nòmber di Dios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0980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BED74-EA58-A281-43DD-FE863CF4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dificio, hombre, mujer, sostener&#10;&#10;El contenido generado por IA puede ser incorrecto.">
            <a:extLst>
              <a:ext uri="{FF2B5EF4-FFF2-40B4-BE49-F238E27FC236}">
                <a16:creationId xmlns:a16="http://schemas.microsoft.com/office/drawing/2014/main" id="{07D0F006-E475-C2A5-5CE6-43528AF7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83" y="472612"/>
            <a:ext cx="4155019" cy="6102850"/>
          </a:xfrm>
          <a:prstGeom prst="rect">
            <a:avLst/>
          </a:prstGeom>
          <a:ln w="38100" cap="sq">
            <a:solidFill>
              <a:srgbClr val="63677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ropa, hombre, puesto, camiseta&#10;&#10;El contenido generado por IA puede ser incorrecto.">
            <a:extLst>
              <a:ext uri="{FF2B5EF4-FFF2-40B4-BE49-F238E27FC236}">
                <a16:creationId xmlns:a16="http://schemas.microsoft.com/office/drawing/2014/main" id="{B9789E90-7616-2CDB-F375-31D954ED5E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7" y="2311589"/>
            <a:ext cx="3314233" cy="4263874"/>
          </a:xfrm>
          <a:prstGeom prst="rect">
            <a:avLst/>
          </a:prstGeom>
          <a:ln w="38100" cap="sq">
            <a:solidFill>
              <a:srgbClr val="0957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DF821B94-2C3B-61BA-A544-D62B72757D96}"/>
              </a:ext>
            </a:extLst>
          </p:cNvPr>
          <p:cNvSpPr/>
          <p:nvPr/>
        </p:nvSpPr>
        <p:spPr>
          <a:xfrm>
            <a:off x="3762128" y="893380"/>
            <a:ext cx="36806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300" b="1" dirty="0">
                <a:solidFill>
                  <a:prstClr val="black"/>
                </a:solidFill>
                <a:latin typeface="Times New Roman"/>
              </a:rPr>
              <a:t>Pa medio di fe ________________________ </a:t>
            </a:r>
          </a:p>
          <a:p>
            <a:r>
              <a:rPr lang="it-IT" sz="4300" b="1" dirty="0">
                <a:solidFill>
                  <a:prstClr val="black"/>
                </a:solidFill>
                <a:latin typeface="Times New Roman"/>
              </a:rPr>
              <a:t>a risibí nan mortonan lantá na bida atrobe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35) [2 Reinan 4:18-37]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[1 Reinan17:17-24]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14D88F-9C5B-23A5-1D22-CCBFD7CCACE3}"/>
              </a:ext>
            </a:extLst>
          </p:cNvPr>
          <p:cNvSpPr txBox="1"/>
          <p:nvPr/>
        </p:nvSpPr>
        <p:spPr>
          <a:xfrm>
            <a:off x="3762128" y="2277405"/>
            <a:ext cx="4010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3600" b="1" dirty="0">
                <a:solidFill>
                  <a:srgbClr val="C00000"/>
                </a:solidFill>
                <a:latin typeface="Times New Roman"/>
              </a:rPr>
              <a:t>i e biuda di Sarepta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18C53-D159-1B63-D146-F6035905C2C0}"/>
              </a:ext>
            </a:extLst>
          </p:cNvPr>
          <p:cNvSpPr txBox="1"/>
          <p:nvPr/>
        </p:nvSpPr>
        <p:spPr>
          <a:xfrm>
            <a:off x="3762128" y="1501578"/>
            <a:ext cx="2490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e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Sunamita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8B0F98-0EA5-E211-1766-A4B1F18926AF}"/>
              </a:ext>
            </a:extLst>
          </p:cNvPr>
          <p:cNvSpPr txBox="1"/>
          <p:nvPr/>
        </p:nvSpPr>
        <p:spPr>
          <a:xfrm>
            <a:off x="2217682" y="-52786"/>
            <a:ext cx="779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Even death is not a problem for God.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53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79D0F-A765-E63B-6DBD-9594A008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3DA4465-FBC0-4D96-0E1A-90483142B908}"/>
              </a:ext>
            </a:extLst>
          </p:cNvPr>
          <p:cNvSpPr/>
          <p:nvPr/>
        </p:nvSpPr>
        <p:spPr>
          <a:xfrm>
            <a:off x="7304689" y="1041023"/>
            <a:ext cx="418228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400" b="1" dirty="0">
                <a:solidFill>
                  <a:prstClr val="black"/>
                </a:solidFill>
                <a:latin typeface="Times New Roman"/>
              </a:rPr>
              <a:t>Pa medio di fe _________ tabata tormentá, liberashon; pa nan por a haña un mihó resurekshon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35)</a:t>
            </a:r>
            <a:br>
              <a:rPr lang="es-ES" sz="2000" b="1" dirty="0">
                <a:solidFill>
                  <a:prstClr val="black"/>
                </a:solidFill>
                <a:latin typeface="Times New Roman"/>
              </a:rPr>
            </a:b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[Jeremías 20:2; 38:6]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4E688AA-196D-102D-02E2-1C84867F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6" y="3308617"/>
            <a:ext cx="6822507" cy="3456737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la, tabla, parado, mujer&#10;&#10;El contenido generado por IA puede ser incorrecto.">
            <a:extLst>
              <a:ext uri="{FF2B5EF4-FFF2-40B4-BE49-F238E27FC236}">
                <a16:creationId xmlns:a16="http://schemas.microsoft.com/office/drawing/2014/main" id="{E86F7E96-2CD6-EC79-DBC5-80138C874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13223"/>
          <a:stretch>
            <a:fillRect/>
          </a:stretch>
        </p:blipFill>
        <p:spPr>
          <a:xfrm>
            <a:off x="239856" y="92646"/>
            <a:ext cx="6822507" cy="3086101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4C999C-2803-D075-130B-51681486CC0D}"/>
              </a:ext>
            </a:extLst>
          </p:cNvPr>
          <p:cNvSpPr txBox="1"/>
          <p:nvPr/>
        </p:nvSpPr>
        <p:spPr>
          <a:xfrm>
            <a:off x="7452970" y="1660200"/>
            <a:ext cx="25224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Jeremias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EE41C1-4E48-4388-8DDF-727E2A3A4020}"/>
              </a:ext>
            </a:extLst>
          </p:cNvPr>
          <p:cNvSpPr txBox="1"/>
          <p:nvPr/>
        </p:nvSpPr>
        <p:spPr>
          <a:xfrm>
            <a:off x="7062362" y="73339"/>
            <a:ext cx="47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mi para firme, asta ku riesgo di mi bida, konfiando den e resurekshon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0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r="-20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A723B-F4DA-6CB7-6F43-4FC34FA2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4375A2B7-932C-4D65-AEE4-540C37597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" y="242292"/>
            <a:ext cx="5199645" cy="6373416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6D4B3A"/>
              </a:gs>
            </a:gsLst>
            <a:lin ang="2700000" scaled="1"/>
            <a:tileRect/>
          </a:gradFill>
          <a:ln w="88900" cap="sq">
            <a:gradFill>
              <a:gsLst>
                <a:gs pos="8000">
                  <a:schemeClr val="accent2">
                    <a:lumMod val="40000"/>
                    <a:lumOff val="60000"/>
                  </a:schemeClr>
                </a:gs>
                <a:gs pos="96000">
                  <a:srgbClr val="65412F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407191D-1CA0-2FCC-83CE-998EC3C3AA0D}"/>
              </a:ext>
            </a:extLst>
          </p:cNvPr>
          <p:cNvSpPr/>
          <p:nvPr/>
        </p:nvSpPr>
        <p:spPr>
          <a:xfrm>
            <a:off x="5598640" y="3575952"/>
            <a:ext cx="659139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800" b="1" dirty="0">
                <a:solidFill>
                  <a:prstClr val="black"/>
                </a:solidFill>
                <a:latin typeface="Times New Roman"/>
              </a:rPr>
              <a:t>Pa e fe ______, _______, ________, etc. a sufri reproche i azote, prizòn i prizòn. </a:t>
            </a:r>
            <a:r>
              <a:rPr lang="pap-029" sz="2000" b="1" dirty="0">
                <a:solidFill>
                  <a:prstClr val="black"/>
                </a:solidFill>
                <a:latin typeface="Times New Roman"/>
              </a:rPr>
              <a:t>(v. 36) [Genesis 37:13-24; Echonan 12:1-19; Echonan 16:19-24]</a:t>
            </a:r>
            <a:endParaRPr lang="pap-029" sz="3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Hombre sentado en una silla de madera&#10;&#10;El contenido generado por IA puede ser incorrecto.">
            <a:extLst>
              <a:ext uri="{FF2B5EF4-FFF2-40B4-BE49-F238E27FC236}">
                <a16:creationId xmlns:a16="http://schemas.microsoft.com/office/drawing/2014/main" id="{B1170A0A-5DA5-5744-D44E-09237925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9713"/>
          <a:stretch>
            <a:fillRect/>
          </a:stretch>
        </p:blipFill>
        <p:spPr>
          <a:xfrm>
            <a:off x="5742412" y="675409"/>
            <a:ext cx="6303856" cy="2866589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923B0C"/>
              </a:gs>
            </a:gsLst>
            <a:lin ang="2700000" scaled="1"/>
            <a:tileRect/>
          </a:gradFill>
          <a:ln w="88900" cap="sq">
            <a:gradFill>
              <a:gsLst>
                <a:gs pos="100000">
                  <a:srgbClr val="AF7634"/>
                </a:gs>
                <a:gs pos="4000">
                  <a:srgbClr val="A64511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0C851E-AB46-DA76-A943-041CD261EC7B}"/>
              </a:ext>
            </a:extLst>
          </p:cNvPr>
          <p:cNvSpPr txBox="1"/>
          <p:nvPr/>
        </p:nvSpPr>
        <p:spPr>
          <a:xfrm>
            <a:off x="5710882" y="4136504"/>
            <a:ext cx="19091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800" b="1" dirty="0">
                <a:solidFill>
                  <a:srgbClr val="C00000"/>
                </a:solidFill>
                <a:latin typeface="Times New Roman"/>
              </a:rPr>
              <a:t>Pablo</a:t>
            </a:r>
            <a:endParaRPr lang="es-ES" sz="3800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6E8E00-2C68-A4F4-6451-4BF2CB499214}"/>
              </a:ext>
            </a:extLst>
          </p:cNvPr>
          <p:cNvSpPr txBox="1"/>
          <p:nvPr/>
        </p:nvSpPr>
        <p:spPr>
          <a:xfrm>
            <a:off x="6808172" y="3649026"/>
            <a:ext cx="2159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Jose</a:t>
            </a:r>
            <a:endParaRPr lang="es-ES" sz="3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709022-0A67-F23B-0096-C2C7735DFEC5}"/>
              </a:ext>
            </a:extLst>
          </p:cNvPr>
          <p:cNvSpPr txBox="1"/>
          <p:nvPr/>
        </p:nvSpPr>
        <p:spPr>
          <a:xfrm>
            <a:off x="8874911" y="3651918"/>
            <a:ext cx="1691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Pedro</a:t>
            </a:r>
            <a:endParaRPr lang="es-ES" sz="3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CE0811-59E5-9BD7-0B99-F925BF276FA3}"/>
              </a:ext>
            </a:extLst>
          </p:cNvPr>
          <p:cNvSpPr txBox="1"/>
          <p:nvPr/>
        </p:nvSpPr>
        <p:spPr>
          <a:xfrm>
            <a:off x="6611006" y="-236"/>
            <a:ext cx="5580993" cy="61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Meimei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problemanan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 ta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trankil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òf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kontentu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konfiando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Dios.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6000" r="-8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ABDE-B09F-E96C-3812-A82FE6FED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mujer, foto, hombre&#10;&#10;El contenido generado por IA puede ser incorrecto.">
            <a:extLst>
              <a:ext uri="{FF2B5EF4-FFF2-40B4-BE49-F238E27FC236}">
                <a16:creationId xmlns:a16="http://schemas.microsoft.com/office/drawing/2014/main" id="{D42BE215-565B-5CB8-B6F9-0A78200DE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4507"/>
          <a:stretch>
            <a:fillRect/>
          </a:stretch>
        </p:blipFill>
        <p:spPr>
          <a:xfrm>
            <a:off x="6019431" y="931171"/>
            <a:ext cx="5812272" cy="552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318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0AF30B69-CF87-3C19-00B5-E1549F5C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7824"/>
          <a:stretch>
            <a:fillRect/>
          </a:stretch>
        </p:blipFill>
        <p:spPr>
          <a:xfrm>
            <a:off x="444380" y="3163614"/>
            <a:ext cx="5115593" cy="331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96CA798A-3101-6BE3-9631-9C4932EEE91F}"/>
              </a:ext>
            </a:extLst>
          </p:cNvPr>
          <p:cNvSpPr/>
          <p:nvPr/>
        </p:nvSpPr>
        <p:spPr>
          <a:xfrm>
            <a:off x="422084" y="931171"/>
            <a:ext cx="5484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prstClr val="black"/>
                </a:solidFill>
                <a:latin typeface="Times New Roman"/>
              </a:rPr>
              <a:t>Pa e fe ______________ i _________ a wòrdu piedra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[1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Reinan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21:1-16; Echonan7:59]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E3ADB3-6307-BE1B-0E0B-150506C3475D}"/>
              </a:ext>
            </a:extLst>
          </p:cNvPr>
          <p:cNvSpPr txBox="1"/>
          <p:nvPr/>
        </p:nvSpPr>
        <p:spPr>
          <a:xfrm>
            <a:off x="1224402" y="931171"/>
            <a:ext cx="3771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Nabot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di </a:t>
            </a:r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Jezreel</a:t>
            </a:r>
            <a:endParaRPr lang="es-ES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D5392-D9E7-0067-DC4E-92C37F6CDF13}"/>
              </a:ext>
            </a:extLst>
          </p:cNvPr>
          <p:cNvSpPr txBox="1"/>
          <p:nvPr/>
        </p:nvSpPr>
        <p:spPr>
          <a:xfrm>
            <a:off x="511949" y="1443148"/>
            <a:ext cx="1839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Esteban</a:t>
            </a:r>
            <a:endParaRPr lang="es-ES" sz="3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453E72-A197-2C63-F925-F813B6562C13}"/>
              </a:ext>
            </a:extLst>
          </p:cNvPr>
          <p:cNvSpPr txBox="1"/>
          <p:nvPr/>
        </p:nvSpPr>
        <p:spPr>
          <a:xfrm>
            <a:off x="0" y="19945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mi mester muri pa keda fiel, òf pa duna testimonio di e bèrdat, lo mi no duda.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80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359E3-2307-785D-28A9-16A917B9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cebra, cuarto&#10;&#10;El contenido generado por IA puede ser incorrecto.">
            <a:extLst>
              <a:ext uri="{FF2B5EF4-FFF2-40B4-BE49-F238E27FC236}">
                <a16:creationId xmlns:a16="http://schemas.microsoft.com/office/drawing/2014/main" id="{2A925D1C-760B-219C-094C-67E0BB5526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1334815"/>
            <a:ext cx="10089931" cy="4992575"/>
          </a:xfrm>
          <a:prstGeom prst="ellipse">
            <a:avLst/>
          </a:prstGeom>
          <a:ln w="190500" cap="rnd">
            <a:gradFill>
              <a:gsLst>
                <a:gs pos="0">
                  <a:srgbClr val="D0A276"/>
                </a:gs>
                <a:gs pos="52000">
                  <a:srgbClr val="C8A580"/>
                </a:gs>
                <a:gs pos="44000">
                  <a:srgbClr val="C8A57F"/>
                </a:gs>
                <a:gs pos="52000">
                  <a:srgbClr val="95613B"/>
                </a:gs>
                <a:gs pos="99000">
                  <a:srgbClr val="8A522C"/>
                </a:gs>
              </a:gsLst>
              <a:lin ang="5400000" scaled="1"/>
            </a:gra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38100">
            <a:bevelT w="260350" h="120650" prst="relaxedInset"/>
            <a:extrusionClr>
              <a:srgbClr val="FFFF00"/>
            </a:extrusionClr>
            <a:contourClr>
              <a:schemeClr val="accent2">
                <a:lumMod val="20000"/>
                <a:lumOff val="80000"/>
              </a:schemeClr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1AB2D2A4-6CAE-38B2-3E4D-FE8AB7650E85}"/>
              </a:ext>
            </a:extLst>
          </p:cNvPr>
          <p:cNvSpPr/>
          <p:nvPr/>
        </p:nvSpPr>
        <p:spPr>
          <a:xfrm>
            <a:off x="1077811" y="126399"/>
            <a:ext cx="8990749" cy="112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Pa medio di fe ______ a muri zaag na morto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es-ES" sz="2800" b="1" dirty="0" err="1">
                <a:solidFill>
                  <a:prstClr val="black"/>
                </a:solidFill>
                <a:latin typeface="Times New Roman"/>
              </a:rPr>
              <a:t>segun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/>
              </a:rPr>
              <a:t>tradishon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)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(ST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February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17, 1898)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8CAF07-2290-E668-7A9B-701FC0A741A0}"/>
              </a:ext>
            </a:extLst>
          </p:cNvPr>
          <p:cNvSpPr txBox="1"/>
          <p:nvPr/>
        </p:nvSpPr>
        <p:spPr>
          <a:xfrm>
            <a:off x="4702537" y="0"/>
            <a:ext cx="1692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Isaias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7C3111-7FBE-4F27-63A4-7F0344EFB58B}"/>
              </a:ext>
            </a:extLst>
          </p:cNvPr>
          <p:cNvSpPr txBox="1"/>
          <p:nvPr/>
        </p:nvSpPr>
        <p:spPr>
          <a:xfrm>
            <a:off x="315310" y="6427938"/>
            <a:ext cx="10247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ap-029" sz="2000" b="1" dirty="0"/>
              <a:t>No ta importá ki tipo di morto bo mester enfrentá. Lo mi ta fiel na Dios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00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B47FB917-AFE0-4213-062C-11C59426CD3A}"/>
              </a:ext>
            </a:extLst>
          </p:cNvPr>
          <p:cNvSpPr/>
          <p:nvPr/>
        </p:nvSpPr>
        <p:spPr>
          <a:xfrm>
            <a:off x="119380" y="436423"/>
            <a:ext cx="12092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400" b="1" dirty="0">
                <a:solidFill>
                  <a:prstClr val="black"/>
                </a:solidFill>
                <a:latin typeface="Times New Roman"/>
              </a:rPr>
              <a:t>Pa medio di fe ___________________ a wòrdu poné na prueba pa sa kiko nan lo a kome. </a:t>
            </a:r>
            <a:r>
              <a:rPr lang="pap-029" sz="2000" b="1" dirty="0">
                <a:solidFill>
                  <a:prstClr val="black"/>
                </a:solidFill>
                <a:latin typeface="Times New Roman"/>
              </a:rPr>
              <a:t>(v. 37) [Daniel 1]</a:t>
            </a:r>
            <a:endParaRPr lang="pap-029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789444-09A0-D65A-2E18-E7ACC36D774C}"/>
              </a:ext>
            </a:extLst>
          </p:cNvPr>
          <p:cNvSpPr txBox="1"/>
          <p:nvPr/>
        </p:nvSpPr>
        <p:spPr>
          <a:xfrm>
            <a:off x="3795943" y="482590"/>
            <a:ext cx="53287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Daniel i su </a:t>
            </a:r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amigunan</a:t>
            </a:r>
            <a:endParaRPr lang="es-ES" sz="4000" dirty="0">
              <a:solidFill>
                <a:srgbClr val="C00000"/>
              </a:solidFill>
            </a:endParaRPr>
          </a:p>
        </p:txBody>
      </p:sp>
      <p:pic>
        <p:nvPicPr>
          <p:cNvPr id="9" name="Imagen 8" descr="Un grupo de personas frente a un pastel&#10;&#10;El contenido generado por IA puede ser incorrecto.">
            <a:extLst>
              <a:ext uri="{FF2B5EF4-FFF2-40B4-BE49-F238E27FC236}">
                <a16:creationId xmlns:a16="http://schemas.microsoft.com/office/drawing/2014/main" id="{5CFA1C52-2C8F-5547-F26B-DB87BDB6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56" y="2201259"/>
            <a:ext cx="4578244" cy="4610099"/>
          </a:xfrm>
          <a:prstGeom prst="snip2DiagRect">
            <a:avLst>
              <a:gd name="adj1" fmla="val 1607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mujer, parado, hombre, pastel&#10;&#10;El contenido generado por IA puede ser incorrecto.">
            <a:extLst>
              <a:ext uri="{FF2B5EF4-FFF2-40B4-BE49-F238E27FC236}">
                <a16:creationId xmlns:a16="http://schemas.microsoft.com/office/drawing/2014/main" id="{EC5F9BAB-FECC-2194-62CA-AA0A3BE63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4570"/>
          <a:stretch>
            <a:fillRect/>
          </a:stretch>
        </p:blipFill>
        <p:spPr>
          <a:xfrm>
            <a:off x="190500" y="2195349"/>
            <a:ext cx="7029450" cy="4610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CE983-F817-5A40-E501-161D85B1AF2F}"/>
              </a:ext>
            </a:extLst>
          </p:cNvPr>
          <p:cNvSpPr txBox="1"/>
          <p:nvPr/>
        </p:nvSpPr>
        <p:spPr>
          <a:xfrm>
            <a:off x="0" y="16430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mi para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kreensianan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wòrdu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poné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1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657E2-AB1D-ED3C-F0CA-81096117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9F41F-CDCC-B2DA-B7DE-43B13F20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1" y="707887"/>
            <a:ext cx="3576865" cy="6064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posando, pasto, grupo, foto&#10;&#10;El contenido generado por IA puede ser incorrecto.">
            <a:extLst>
              <a:ext uri="{FF2B5EF4-FFF2-40B4-BE49-F238E27FC236}">
                <a16:creationId xmlns:a16="http://schemas.microsoft.com/office/drawing/2014/main" id="{A764E57E-ADB0-F9B1-F7ED-6A43F9F45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53" b="22674"/>
          <a:stretch>
            <a:fillRect/>
          </a:stretch>
        </p:blipFill>
        <p:spPr>
          <a:xfrm>
            <a:off x="495332" y="2701365"/>
            <a:ext cx="7019565" cy="407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AFA7D127-54CD-2208-4649-F123A974BD52}"/>
              </a:ext>
            </a:extLst>
          </p:cNvPr>
          <p:cNvSpPr/>
          <p:nvPr/>
        </p:nvSpPr>
        <p:spPr>
          <a:xfrm>
            <a:off x="681672" y="339619"/>
            <a:ext cx="7337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latin typeface="Times New Roman"/>
              </a:rPr>
              <a:t>Pa medio di e fe _________, e saserdotenan di _____ i ________, ruman di Juan a wòrdu matá pa spada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  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(v. 37) [1 Samuel 22:6-23; Jeremias41:2; </a:t>
            </a:r>
            <a:r>
              <a:rPr lang="es-ES" sz="1600" b="1" dirty="0" err="1">
                <a:solidFill>
                  <a:prstClr val="black"/>
                </a:solidFill>
                <a:latin typeface="Times New Roman"/>
              </a:rPr>
              <a:t>Echonan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12:1-2]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AA49EE-05BD-4A3A-8834-06C0FB7C43CF}"/>
              </a:ext>
            </a:extLst>
          </p:cNvPr>
          <p:cNvSpPr txBox="1"/>
          <p:nvPr/>
        </p:nvSpPr>
        <p:spPr>
          <a:xfrm>
            <a:off x="4036502" y="873469"/>
            <a:ext cx="114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Nob</a:t>
            </a:r>
            <a:endParaRPr lang="es-ES" sz="1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84223-7F8A-77C2-FE22-544F23C5ACDF}"/>
              </a:ext>
            </a:extLst>
          </p:cNvPr>
          <p:cNvSpPr txBox="1"/>
          <p:nvPr/>
        </p:nvSpPr>
        <p:spPr>
          <a:xfrm>
            <a:off x="5329084" y="900897"/>
            <a:ext cx="204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Santiago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9" name="Imagen 8" descr="Imagen que contiene arma, espada, cuchillo&#10;&#10;El contenido generado por IA puede ser incorrecto.">
            <a:extLst>
              <a:ext uri="{FF2B5EF4-FFF2-40B4-BE49-F238E27FC236}">
                <a16:creationId xmlns:a16="http://schemas.microsoft.com/office/drawing/2014/main" id="{0A7B299B-DC37-346B-2B5A-CFE18050CC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9" y="2647943"/>
            <a:ext cx="2829726" cy="4151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45B250-6AFC-B7D7-CF65-E2122FC79BF5}"/>
              </a:ext>
            </a:extLst>
          </p:cNvPr>
          <p:cNvSpPr txBox="1"/>
          <p:nvPr/>
        </p:nvSpPr>
        <p:spPr>
          <a:xfrm>
            <a:off x="3864366" y="311195"/>
            <a:ext cx="2043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Gedalias</a:t>
            </a:r>
            <a:endParaRPr 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507103-832F-100B-5968-EB1DA0081036}"/>
              </a:ext>
            </a:extLst>
          </p:cNvPr>
          <p:cNvSpPr txBox="1"/>
          <p:nvPr/>
        </p:nvSpPr>
        <p:spPr>
          <a:xfrm>
            <a:off x="0" y="-2125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si mi muri inhustamente sufriendo rabia di otronan, mi rekompensa ta sigur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7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C8D708-B100-6F90-4C7B-23D18F184E25}"/>
              </a:ext>
            </a:extLst>
          </p:cNvPr>
          <p:cNvSpPr/>
          <p:nvPr/>
        </p:nvSpPr>
        <p:spPr>
          <a:xfrm>
            <a:off x="4868562" y="1491131"/>
            <a:ext cx="68171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400" b="1" dirty="0">
                <a:solidFill>
                  <a:prstClr val="black"/>
                </a:solidFill>
                <a:latin typeface="Times New Roman"/>
              </a:rPr>
              <a:t>Pa medio di fe _______________, entre hopi otro, a kana bai bin kubri ku kueru di karné i kabritu, siendo pober, afligí, tormentá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[Mateo 3:1-6]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47DAECA4-BF3E-042D-374A-E128F3CA7F34}"/>
              </a:ext>
            </a:extLst>
          </p:cNvPr>
          <p:cNvSpPr/>
          <p:nvPr/>
        </p:nvSpPr>
        <p:spPr>
          <a:xfrm>
            <a:off x="4725196" y="2149981"/>
            <a:ext cx="4179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Juan </a:t>
            </a:r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Boutista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1" name="Imagen 10" descr="Imagen que contiene persona, hombre, exterior, parado&#10;&#10;El contenido generado por IA puede ser incorrecto.">
            <a:extLst>
              <a:ext uri="{FF2B5EF4-FFF2-40B4-BE49-F238E27FC236}">
                <a16:creationId xmlns:a16="http://schemas.microsoft.com/office/drawing/2014/main" id="{7B0A3443-33D1-C15F-AB91-855C6904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6831"/>
            <a:ext cx="4509851" cy="6685853"/>
          </a:xfrm>
          <a:prstGeom prst="snip2DiagRect">
            <a:avLst>
              <a:gd name="adj1" fmla="val 0"/>
              <a:gd name="adj2" fmla="val 2143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5412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81885D-7327-BD68-74DB-9E1E23628CF9}"/>
              </a:ext>
            </a:extLst>
          </p:cNvPr>
          <p:cNvSpPr txBox="1"/>
          <p:nvPr/>
        </p:nvSpPr>
        <p:spPr>
          <a:xfrm>
            <a:off x="4771696" y="6127274"/>
            <a:ext cx="73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Lo mi prediká e mensahe ku mi tin ku duna, sin importá mi situashon personal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710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5E35C779-6127-D2F8-F14E-10C1448F93FD}"/>
              </a:ext>
            </a:extLst>
          </p:cNvPr>
          <p:cNvSpPr txBox="1"/>
          <p:nvPr/>
        </p:nvSpPr>
        <p:spPr>
          <a:xfrm>
            <a:off x="304797" y="520532"/>
            <a:ext cx="5198021" cy="56938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tabLst>
                <a:tab pos="4308475" algn="l"/>
              </a:tabLst>
            </a:pPr>
            <a:r>
              <a:rPr lang="pap-029" sz="3600" b="1" dirty="0">
                <a:latin typeface="Times New Roman"/>
              </a:rPr>
              <a:t>Pa medio di fe ____ a ofresé na Dios un sakrifisio mas ekselente ku Kain, pa medio di kua el a optené testimonio ku e tabata hustu, Dios dunando testimonio di su donnan: i pa medio di esaki, ounke e muri, e ta papia ainda</a:t>
            </a:r>
            <a:r>
              <a:rPr lang="pap-029" sz="4000" b="1" dirty="0">
                <a:latin typeface="Times New Roman"/>
              </a:rPr>
              <a:t>. </a:t>
            </a:r>
            <a:r>
              <a:rPr lang="en-US" sz="2000" b="1" dirty="0">
                <a:latin typeface="Times New Roman"/>
              </a:rPr>
              <a:t>(v. 4) [Genesis 4:2-8]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1F9A6CD-9024-21F3-87E2-5EF37B16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20" y="184425"/>
            <a:ext cx="6542033" cy="6552706"/>
          </a:xfrm>
          <a:prstGeom prst="rect">
            <a:avLst/>
          </a:prstGeom>
          <a:ln w="38100" cap="sq">
            <a:gradFill>
              <a:gsLst>
                <a:gs pos="0">
                  <a:srgbClr val="FBFFC3"/>
                </a:gs>
                <a:gs pos="48000">
                  <a:srgbClr val="FFC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2 CuadroTexto">
            <a:extLst>
              <a:ext uri="{FF2B5EF4-FFF2-40B4-BE49-F238E27FC236}">
                <a16:creationId xmlns:a16="http://schemas.microsoft.com/office/drawing/2014/main" id="{C6B06DCD-23DA-D157-B02A-F525C8DB70D2}"/>
              </a:ext>
            </a:extLst>
          </p:cNvPr>
          <p:cNvSpPr txBox="1"/>
          <p:nvPr/>
        </p:nvSpPr>
        <p:spPr>
          <a:xfrm>
            <a:off x="3119106" y="474038"/>
            <a:ext cx="127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Abel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42426A-B616-3179-7B3F-F67EE4A4EF9C}"/>
              </a:ext>
            </a:extLst>
          </p:cNvPr>
          <p:cNvSpPr txBox="1"/>
          <p:nvPr/>
        </p:nvSpPr>
        <p:spPr>
          <a:xfrm>
            <a:off x="-1" y="29594"/>
            <a:ext cx="5502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 medio di fe, mi ta sigui e instrukshonnan di Dios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5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8161A2C9-0915-5069-85E8-F53036D9599C}"/>
              </a:ext>
            </a:extLst>
          </p:cNvPr>
          <p:cNvSpPr/>
          <p:nvPr/>
        </p:nvSpPr>
        <p:spPr>
          <a:xfrm>
            <a:off x="308918" y="992940"/>
            <a:ext cx="596815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4400" b="1" dirty="0">
                <a:solidFill>
                  <a:prstClr val="black"/>
                </a:solidFill>
                <a:latin typeface="Times New Roman"/>
              </a:rPr>
              <a:t>Pa medio di fe ______ a kana den desierto, i den serunan, i den kueba i kueba di tera, konfiando ku, ora e ke, Dios lo dun'é e reino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38) [1 Samuel 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6AA4490D-AEAF-54D8-A932-8710326DB276}"/>
              </a:ext>
            </a:extLst>
          </p:cNvPr>
          <p:cNvSpPr/>
          <p:nvPr/>
        </p:nvSpPr>
        <p:spPr>
          <a:xfrm>
            <a:off x="3833239" y="992940"/>
            <a:ext cx="1681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David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persona, verde, hombre, colorido&#10;&#10;El contenido generado por IA puede ser incorrecto.">
            <a:extLst>
              <a:ext uri="{FF2B5EF4-FFF2-40B4-BE49-F238E27FC236}">
                <a16:creationId xmlns:a16="http://schemas.microsoft.com/office/drawing/2014/main" id="{5E8EF67A-74DB-C2EA-F68F-D436F8FE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6239"/>
          <a:stretch>
            <a:fillRect/>
          </a:stretch>
        </p:blipFill>
        <p:spPr>
          <a:xfrm>
            <a:off x="6443830" y="2868957"/>
            <a:ext cx="5583779" cy="377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5E3CA4-480F-E4DF-EF30-26F6926F2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" b="3599"/>
          <a:stretch>
            <a:fillRect/>
          </a:stretch>
        </p:blipFill>
        <p:spPr>
          <a:xfrm>
            <a:off x="6443829" y="354806"/>
            <a:ext cx="5583780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96A934-3304-F2AB-482E-C87A4BF76BE3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Aunke mi ta pasando difísil aworaki, mi sa ku ku tempu, Dios lo kumpli ku loke El a primintí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0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B4D03985-8F52-9F1B-9BD4-4E3D4B05E157}"/>
              </a:ext>
            </a:extLst>
          </p:cNvPr>
          <p:cNvSpPr txBox="1"/>
          <p:nvPr/>
        </p:nvSpPr>
        <p:spPr>
          <a:xfrm>
            <a:off x="4191401" y="466614"/>
            <a:ext cx="5619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Pa medio di fe ___________________</a:t>
            </a:r>
          </a:p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(Pone bo nomber aki) </a:t>
            </a:r>
          </a:p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Mi ta spera di ta viktorioso i di topa Hesus masha pronto, riba e Tera Nobo, pa tur eternidat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Un par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A590A9C-D892-7D71-7392-42E903E8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" y="515038"/>
            <a:ext cx="3209266" cy="3046026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micrófono en la mano&#10;&#10;El contenido generado por IA puede ser incorrecto.">
            <a:extLst>
              <a:ext uri="{FF2B5EF4-FFF2-40B4-BE49-F238E27FC236}">
                <a16:creationId xmlns:a16="http://schemas.microsoft.com/office/drawing/2014/main" id="{93EE2A44-93D2-68DA-89DB-4ED95156D4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"/>
          <a:stretch>
            <a:fillRect/>
          </a:stretch>
        </p:blipFill>
        <p:spPr>
          <a:xfrm>
            <a:off x="322209" y="3907862"/>
            <a:ext cx="3209266" cy="2498162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5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D1BDC-A0B0-91DD-E6AF-5C0A9E5A0C8A}"/>
              </a:ext>
            </a:extLst>
          </p:cNvPr>
          <p:cNvSpPr txBox="1"/>
          <p:nvPr/>
        </p:nvSpPr>
        <p:spPr>
          <a:xfrm>
            <a:off x="2842591" y="89452"/>
            <a:ext cx="8546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I tur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esakinan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ounke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nan 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optené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un bon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testimonio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pa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medio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fe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no 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risibí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loke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wòrdu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primintí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; Dios ta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proveé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​​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algu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mihó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pa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nos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pa nan no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wòrdu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perfekshoná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aparte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di nos.   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Hebreonan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11:39-40)</a:t>
            </a:r>
            <a:endParaRPr lang="es-ES" sz="2000" b="1" dirty="0">
              <a:solidFill>
                <a:schemeClr val="bg1"/>
              </a:solidFill>
              <a:effectLst>
                <a:glow rad="114300">
                  <a:schemeClr val="tx2">
                    <a:lumMod val="90000"/>
                    <a:lumOff val="1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80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1CC2673-BD41-A073-A398-F61F93C66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r="640"/>
          <a:stretch>
            <a:fillRect/>
          </a:stretch>
        </p:blipFill>
        <p:spPr>
          <a:xfrm>
            <a:off x="175589" y="178654"/>
            <a:ext cx="6899868" cy="6552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4DF5958-66FC-91FF-A427-519071EEF7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085396" y="153025"/>
            <a:ext cx="0" cy="6557751"/>
          </a:xfrm>
          <a:prstGeom prst="line">
            <a:avLst/>
          </a:prstGeom>
          <a:ln w="76200">
            <a:gradFill>
              <a:gsLst>
                <a:gs pos="62000">
                  <a:srgbClr val="FAC35E"/>
                </a:gs>
                <a:gs pos="100000">
                  <a:srgbClr val="FFC863"/>
                </a:gs>
                <a:gs pos="3000">
                  <a:srgbClr val="A36200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Rectángulo">
            <a:extLst>
              <a:ext uri="{FF2B5EF4-FFF2-40B4-BE49-F238E27FC236}">
                <a16:creationId xmlns:a16="http://schemas.microsoft.com/office/drawing/2014/main" id="{CBE9DC97-28D8-97E8-7999-ABE7A850765E}"/>
              </a:ext>
            </a:extLst>
          </p:cNvPr>
          <p:cNvSpPr/>
          <p:nvPr/>
        </p:nvSpPr>
        <p:spPr>
          <a:xfrm>
            <a:off x="7277931" y="1041430"/>
            <a:ext cx="4738480" cy="53860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ap-029" sz="3600" b="1" dirty="0">
                <a:latin typeface="Times New Roman"/>
              </a:rPr>
              <a:t>Pa medio di fe______ a wòrdu tradusí ku e lo no mira morto; i no a wòrdu hañá, pasobra Dios a hib'é, pasobra promé ku su transakshon e tabatin e testimonio aki, ku e tabata agradá Dios. </a:t>
            </a:r>
          </a:p>
          <a:p>
            <a:r>
              <a:rPr lang="pap-029" sz="2000" b="1" dirty="0">
                <a:latin typeface="Times New Roman"/>
              </a:rPr>
              <a:t>(v. 5) [Genesis 5:24</a:t>
            </a:r>
            <a:r>
              <a:rPr lang="en-US" sz="2000" b="1" dirty="0">
                <a:latin typeface="Times New Roman"/>
              </a:rPr>
              <a:t>]</a:t>
            </a:r>
            <a:endParaRPr lang="es-ES" sz="2000" b="1" dirty="0"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402CDE28-18EC-D095-1C58-1B1EEC8D377D}"/>
              </a:ext>
            </a:extLst>
          </p:cNvPr>
          <p:cNvSpPr/>
          <p:nvPr/>
        </p:nvSpPr>
        <p:spPr>
          <a:xfrm>
            <a:off x="10079299" y="1041430"/>
            <a:ext cx="1295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Enok</a:t>
            </a:r>
            <a:endParaRPr lang="es-ES" sz="32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C27B6A-4063-B4E9-FCDB-A2F25D1FAAF5}"/>
              </a:ext>
            </a:extLst>
          </p:cNvPr>
          <p:cNvSpPr txBox="1"/>
          <p:nvPr/>
        </p:nvSpPr>
        <p:spPr>
          <a:xfrm>
            <a:off x="7720197" y="145960"/>
            <a:ext cx="3844006" cy="612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meta den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pa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6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4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413BC54-FFB0-F661-B2D0-40C1DCECAE2A}"/>
              </a:ext>
            </a:extLst>
          </p:cNvPr>
          <p:cNvSpPr/>
          <p:nvPr/>
        </p:nvSpPr>
        <p:spPr>
          <a:xfrm>
            <a:off x="611335" y="667232"/>
            <a:ext cx="53816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600" b="1" dirty="0">
                <a:solidFill>
                  <a:prstClr val="black"/>
                </a:solidFill>
                <a:latin typeface="Times New Roman"/>
              </a:rPr>
              <a:t>Pa medio di fe ____, siendo spièrta di Dios di kosnan ku no a wòrdu mirá ainda, konmoví pa miedu, a prepará un arka pa salbashon di su kas; pa medio di kua el a kondená mundu, i a bira heredero di e hustisia ku ta pa medio di fe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7) [Genesis 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7FC43FFC-BEB5-3250-113E-48464D70AFBF}"/>
              </a:ext>
            </a:extLst>
          </p:cNvPr>
          <p:cNvSpPr/>
          <p:nvPr/>
        </p:nvSpPr>
        <p:spPr>
          <a:xfrm>
            <a:off x="3131474" y="667231"/>
            <a:ext cx="172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Noe</a:t>
            </a:r>
            <a:endParaRPr lang="es-ES" sz="32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hombre, persona, parado&#10;&#10;El contenido generado por IA puede ser incorrecto.">
            <a:extLst>
              <a:ext uri="{FF2B5EF4-FFF2-40B4-BE49-F238E27FC236}">
                <a16:creationId xmlns:a16="http://schemas.microsoft.com/office/drawing/2014/main" id="{B10D67BD-4986-A23B-C0E0-13FE70B2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>
            <a:fillRect/>
          </a:stretch>
        </p:blipFill>
        <p:spPr>
          <a:xfrm>
            <a:off x="6288989" y="404056"/>
            <a:ext cx="5724535" cy="6313742"/>
          </a:xfrm>
          <a:prstGeom prst="roundRect">
            <a:avLst>
              <a:gd name="adj" fmla="val 68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1FC872-DF6B-4931-31B9-2BCDBFA97FF2}"/>
              </a:ext>
            </a:extLst>
          </p:cNvPr>
          <p:cNvSpPr txBox="1"/>
          <p:nvPr/>
        </p:nvSpPr>
        <p:spPr>
          <a:xfrm>
            <a:off x="486076" y="3945"/>
            <a:ext cx="11219847" cy="400110"/>
          </a:xfrm>
          <a:prstGeom prst="rect">
            <a:avLst/>
          </a:prstGeom>
          <a:solidFill>
            <a:srgbClr val="227293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si algu ta imposibel, si Dios a bisa ku e lo sosodé, mi ta kere i aktua di akuerdo ku esei.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7D082E-CA35-A471-D96F-21CF271A32E0}"/>
              </a:ext>
            </a:extLst>
          </p:cNvPr>
          <p:cNvSpPr/>
          <p:nvPr/>
        </p:nvSpPr>
        <p:spPr>
          <a:xfrm>
            <a:off x="272142" y="5198276"/>
            <a:ext cx="1173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2800" b="1" dirty="0">
                <a:latin typeface="Times New Roman"/>
              </a:rPr>
              <a:t>Pa medio di fe _________ a biba den e tera di promesa, manera den un pais straño... Pasobra e tabata spera un stat ku tin fundeshi, kende su konstruktor i trahadó ta Dios.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000" b="1" dirty="0">
                <a:latin typeface="Times New Roman"/>
              </a:rPr>
              <a:t>(v. 8-10) [Genesis 12:1-4]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5E5CE8-8865-C080-7D3F-EC1971BE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6692" r="359" b="5992"/>
          <a:stretch>
            <a:fillRect/>
          </a:stretch>
        </p:blipFill>
        <p:spPr>
          <a:xfrm>
            <a:off x="272142" y="142871"/>
            <a:ext cx="11628000" cy="49292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C97134D-660C-78DC-6374-59AEEB80A368}"/>
              </a:ext>
            </a:extLst>
          </p:cNvPr>
          <p:cNvSpPr/>
          <p:nvPr/>
        </p:nvSpPr>
        <p:spPr>
          <a:xfrm>
            <a:off x="2500625" y="5154732"/>
            <a:ext cx="1797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Abraham</a:t>
            </a:r>
            <a:endParaRPr lang="es-ES" sz="11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2E4740-338C-1C00-17C3-8F5954DD5AEC}"/>
              </a:ext>
            </a:extLst>
          </p:cNvPr>
          <p:cNvSpPr txBox="1"/>
          <p:nvPr/>
        </p:nvSpPr>
        <p:spPr>
          <a:xfrm>
            <a:off x="6581553" y="153504"/>
            <a:ext cx="5318940" cy="707886"/>
          </a:xfrm>
          <a:prstGeom prst="rect">
            <a:avLst/>
          </a:prstGeom>
          <a:solidFill>
            <a:srgbClr val="7A3132"/>
          </a:solidFill>
        </p:spPr>
        <p:txBody>
          <a:bodyPr wrap="square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no ta wak e presente, sino e futuro glorioso ku Dios ta prepará pa mi</a:t>
            </a:r>
          </a:p>
        </p:txBody>
      </p:sp>
    </p:spTree>
    <p:extLst>
      <p:ext uri="{BB962C8B-B14F-4D97-AF65-F5344CB8AC3E}">
        <p14:creationId xmlns:p14="http://schemas.microsoft.com/office/powerpoint/2010/main" val="13925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4D9F8EF-C70F-B7CB-6996-5DDEC802AA73}"/>
              </a:ext>
            </a:extLst>
          </p:cNvPr>
          <p:cNvSpPr/>
          <p:nvPr/>
        </p:nvSpPr>
        <p:spPr>
          <a:xfrm>
            <a:off x="7062636" y="1089094"/>
            <a:ext cx="452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ap-029" sz="3600" b="1" dirty="0">
                <a:solidFill>
                  <a:prstClr val="black"/>
                </a:solidFill>
                <a:latin typeface="Times New Roman"/>
              </a:rPr>
              <a:t>Pa medio di fe tambe _____ mes a risibí forsa pa konsebí simia, i a haña un yu ora e tabata pasa edat, pasobra el a husga fiel esun ku a primintí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11) [Genesis 21:1-7]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BD32895-1534-B7D2-659C-DEA5F9B5BCE3}"/>
              </a:ext>
            </a:extLst>
          </p:cNvPr>
          <p:cNvSpPr/>
          <p:nvPr/>
        </p:nvSpPr>
        <p:spPr>
          <a:xfrm>
            <a:off x="6956779" y="1608078"/>
            <a:ext cx="1483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Sara</a:t>
            </a:r>
            <a:endParaRPr lang="es-ES" sz="3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Una persona parado en una montaña&#10;&#10;El contenido generado por IA puede ser incorrecto.">
            <a:extLst>
              <a:ext uri="{FF2B5EF4-FFF2-40B4-BE49-F238E27FC236}">
                <a16:creationId xmlns:a16="http://schemas.microsoft.com/office/drawing/2014/main" id="{D0ADC079-9083-FB2D-17D2-BA27E06500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/>
          <a:stretch>
            <a:fillRect/>
          </a:stretch>
        </p:blipFill>
        <p:spPr>
          <a:xfrm flipH="1">
            <a:off x="314515" y="275109"/>
            <a:ext cx="6264000" cy="632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5400" dist="63500" dir="2700000" algn="tl" rotWithShape="0">
              <a:srgbClr val="8C596F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870856-86B2-8EB1-7DA6-6BB6786CFE94}"/>
              </a:ext>
            </a:extLst>
          </p:cNvPr>
          <p:cNvSpPr txBox="1"/>
          <p:nvPr/>
        </p:nvSpPr>
        <p:spPr>
          <a:xfrm>
            <a:off x="4238625" y="-55762"/>
            <a:ext cx="7942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ta kere den nan promesanan, asta si nan tuma hopi tempu pa wòrdu kumpli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3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D5B859F-4F62-9276-545B-AD1EE5B08E6B}"/>
              </a:ext>
            </a:extLst>
          </p:cNvPr>
          <p:cNvSpPr/>
          <p:nvPr/>
        </p:nvSpPr>
        <p:spPr>
          <a:xfrm>
            <a:off x="913383" y="992651"/>
            <a:ext cx="4309158" cy="53245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4000" b="1" dirty="0">
                <a:latin typeface="Times New Roman"/>
              </a:rPr>
              <a:t>Pa medio di fe _____, ora e tabata muriendo, a bendishoná tur dos yu hòmber di Hosé; i a adorá, apoyá riba e punta di su bara</a:t>
            </a:r>
            <a:r>
              <a:rPr lang="en-US" sz="4000" b="1" dirty="0">
                <a:latin typeface="Times New Roman"/>
              </a:rPr>
              <a:t>. </a:t>
            </a:r>
            <a:r>
              <a:rPr lang="en-US" sz="2000" b="1" dirty="0">
                <a:latin typeface="Times New Roman"/>
              </a:rPr>
              <a:t>(v. 21)</a:t>
            </a:r>
            <a:br>
              <a:rPr lang="en-US" sz="2000" b="1" dirty="0">
                <a:latin typeface="Times New Roman"/>
              </a:rPr>
            </a:br>
            <a:r>
              <a:rPr lang="en-US" sz="2000" b="1" dirty="0">
                <a:latin typeface="Times New Roman"/>
              </a:rPr>
              <a:t>[Genesis 48:8-20]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8" name="Imagen 7" descr="Imagen que contiene persona, deporte, bailarín, hombre&#10;&#10;El contenido generado por IA puede ser incorrecto.">
            <a:extLst>
              <a:ext uri="{FF2B5EF4-FFF2-40B4-BE49-F238E27FC236}">
                <a16:creationId xmlns:a16="http://schemas.microsoft.com/office/drawing/2014/main" id="{F6AA6006-1414-CAE1-D73B-D09D7E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5591" r="127" b="1166"/>
          <a:stretch>
            <a:fillRect/>
          </a:stretch>
        </p:blipFill>
        <p:spPr>
          <a:xfrm>
            <a:off x="5400676" y="156787"/>
            <a:ext cx="6538104" cy="6502401"/>
          </a:xfrm>
          <a:prstGeom prst="round2DiagRect">
            <a:avLst>
              <a:gd name="adj1" fmla="val 0"/>
              <a:gd name="adj2" fmla="val 10268"/>
            </a:avLst>
          </a:prstGeom>
          <a:ln w="41275" cap="sq">
            <a:gradFill flip="none" rotWithShape="1">
              <a:gsLst>
                <a:gs pos="0">
                  <a:srgbClr val="B4581A"/>
                </a:gs>
                <a:gs pos="100000">
                  <a:srgbClr val="FDDBB3"/>
                </a:gs>
              </a:gsLst>
              <a:lin ang="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3950EFE-CCAD-85F0-A507-D71C3CC6AFC6}"/>
              </a:ext>
            </a:extLst>
          </p:cNvPr>
          <p:cNvSpPr/>
          <p:nvPr/>
        </p:nvSpPr>
        <p:spPr>
          <a:xfrm>
            <a:off x="781709" y="1633267"/>
            <a:ext cx="1683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Jakòb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24BE4-A6CA-2954-A36F-0BF375159371}"/>
              </a:ext>
            </a:extLst>
          </p:cNvPr>
          <p:cNvSpPr txBox="1"/>
          <p:nvPr/>
        </p:nvSpPr>
        <p:spPr>
          <a:xfrm>
            <a:off x="913383" y="81849"/>
            <a:ext cx="4476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808038" algn="l"/>
              </a:tabLst>
            </a:pPr>
            <a:r>
              <a:rPr lang="it-IT" sz="2000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 ta adorá Dios i bendishoná, asta ora mi ta serka di muri</a:t>
            </a:r>
            <a:endParaRPr lang="es-ES" sz="2000" b="1" dirty="0">
              <a:solidFill>
                <a:schemeClr val="bg1"/>
              </a:solidFill>
              <a:effectLst>
                <a:glow rad="101600">
                  <a:srgbClr val="8E471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3871</TotalTime>
  <Words>2736</Words>
  <Application>Microsoft Office PowerPoint</Application>
  <PresentationFormat>Panorámica</PresentationFormat>
  <Paragraphs>179</Paragraphs>
  <Slides>42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Sergio</cp:lastModifiedBy>
  <cp:revision>448</cp:revision>
  <dcterms:created xsi:type="dcterms:W3CDTF">2026-01-29T15:06:17Z</dcterms:created>
  <dcterms:modified xsi:type="dcterms:W3CDTF">2026-05-11T05:36:13Z</dcterms:modified>
</cp:coreProperties>
</file>